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-9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BFEF4-99EF-4159-BDE5-F95AD7FFC2C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9F3B9-ADBB-46F5-BB8B-1BAB8609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9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5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8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8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1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1F6E-637A-4A66-8355-D94C744AD54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0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50000"/>
                    </a14:imgEffect>
                    <a14:imgEffect>
                      <a14:saturation sat="3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2050"/>
            <a:ext cx="9142367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1773" y="3429000"/>
            <a:ext cx="82589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A </a:t>
            </a:r>
            <a:r>
              <a:rPr lang="en-US" sz="3200" dirty="0" err="1">
                <a:solidFill>
                  <a:srgbClr val="FF0000"/>
                </a:solidFill>
                <a:latin typeface="Script MT Bold" panose="03040602040607080904" pitchFamily="66" charset="0"/>
              </a:rPr>
              <a:t>D</a:t>
            </a:r>
            <a:r>
              <a:rPr lang="en-US" sz="3200" dirty="0" err="1" smtClean="0">
                <a:solidFill>
                  <a:srgbClr val="FF0000"/>
                </a:solidFill>
                <a:latin typeface="Script MT Bold" panose="03040602040607080904" pitchFamily="66" charset="0"/>
              </a:rPr>
              <a:t>ecentralised</a:t>
            </a:r>
            <a:r>
              <a:rPr lang="en-US" sz="3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Script MT Bold" panose="03040602040607080904" pitchFamily="66" charset="0"/>
              </a:rPr>
              <a:t>C</a:t>
            </a:r>
            <a:r>
              <a:rPr lang="en-US" sz="3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ensorship resistant social media on the </a:t>
            </a:r>
            <a:r>
              <a:rPr lang="en-US" sz="3200" dirty="0" err="1" smtClean="0">
                <a:solidFill>
                  <a:srgbClr val="FF0000"/>
                </a:solidFill>
                <a:latin typeface="Script MT Bold" panose="03040602040607080904" pitchFamily="66" charset="0"/>
              </a:rPr>
              <a:t>Ethereum</a:t>
            </a:r>
            <a:r>
              <a:rPr lang="en-US" sz="3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Script MT Bold" panose="03040602040607080904" pitchFamily="66" charset="0"/>
              </a:rPr>
              <a:t>B</a:t>
            </a:r>
            <a:r>
              <a:rPr lang="en-US" sz="3200" dirty="0" err="1" smtClean="0">
                <a:solidFill>
                  <a:srgbClr val="FF0000"/>
                </a:solidFill>
                <a:latin typeface="Script MT Bold" panose="03040602040607080904" pitchFamily="66" charset="0"/>
              </a:rPr>
              <a:t>lockchain</a:t>
            </a:r>
            <a:r>
              <a:rPr lang="en-US" sz="3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.</a:t>
            </a:r>
            <a:endParaRPr lang="en-IN" sz="3200" dirty="0">
              <a:solidFill>
                <a:srgbClr val="FF0000"/>
              </a:solidFill>
              <a:latin typeface="Script MT Bold" panose="030406020406070809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1037" y="-602886"/>
            <a:ext cx="6855949" cy="68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966 -0.34398 L -0.02691 -0.0881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1277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11</Words>
  <Application>Microsoft Office PowerPoint</Application>
  <PresentationFormat>On-screen Show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ASUS</cp:lastModifiedBy>
  <cp:revision>3</cp:revision>
  <dcterms:created xsi:type="dcterms:W3CDTF">2022-07-21T03:33:31Z</dcterms:created>
  <dcterms:modified xsi:type="dcterms:W3CDTF">2022-07-21T04:29:43Z</dcterms:modified>
</cp:coreProperties>
</file>