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04"/>
    <p:restoredTop sz="94707"/>
  </p:normalViewPr>
  <p:slideViewPr>
    <p:cSldViewPr snapToGrid="0" snapToObjects="1">
      <p:cViewPr>
        <p:scale>
          <a:sx n="84" d="100"/>
          <a:sy n="84" d="100"/>
        </p:scale>
        <p:origin x="7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6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6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1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4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8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DD74-4B41-8D4B-A1E5-55B72788C25B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8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755" y="-8436"/>
            <a:ext cx="8601922" cy="1485395"/>
          </a:xfrm>
        </p:spPr>
        <p:txBody>
          <a:bodyPr>
            <a:normAutofit/>
          </a:bodyPr>
          <a:lstStyle/>
          <a:p>
            <a:r>
              <a:rPr lang="en-US" sz="3200" b="1" dirty="0"/>
              <a:t>D.C. Residential Housing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A0517-8A39-1243-B205-FF9456EC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56546"/>
            <a:ext cx="6001311" cy="561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7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2B78-82A3-7C4C-9115-0B5A043C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912" y="-214209"/>
            <a:ext cx="9713625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How have property prices changed over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DE1F-B02D-2345-8436-34EDD0483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181600"/>
            <a:ext cx="8519160" cy="1935480"/>
          </a:xfrm>
        </p:spPr>
        <p:txBody>
          <a:bodyPr>
            <a:noAutofit/>
          </a:bodyPr>
          <a:lstStyle/>
          <a:p>
            <a:r>
              <a:rPr lang="en-US" sz="2400" dirty="0"/>
              <a:t>Housing prices have approximately tripled in a span of 26 years.</a:t>
            </a:r>
          </a:p>
          <a:p>
            <a:r>
              <a:rPr lang="en-US" sz="2400" dirty="0"/>
              <a:t>The range of property values have increased.</a:t>
            </a:r>
          </a:p>
          <a:p>
            <a:r>
              <a:rPr lang="en-US" sz="2400" dirty="0"/>
              <a:t>There was a decrease in housing prices between 2006-2011.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C7CBC-754A-CD4D-9682-04B7EBC38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5" b="3494"/>
          <a:stretch/>
        </p:blipFill>
        <p:spPr>
          <a:xfrm>
            <a:off x="1132882" y="701040"/>
            <a:ext cx="7015396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2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8CA234-D454-934E-9D7C-B103D192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939"/>
            <a:ext cx="928116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Which areas have the highest number of sales?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946D7B-3DEE-7849-9348-59C218E7C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1955800"/>
            <a:ext cx="419100" cy="294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70F88F-319E-004F-BF4E-B08D5E598000}"/>
              </a:ext>
            </a:extLst>
          </p:cNvPr>
          <p:cNvSpPr txBox="1"/>
          <p:nvPr/>
        </p:nvSpPr>
        <p:spPr>
          <a:xfrm>
            <a:off x="266700" y="4484011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 </a:t>
            </a:r>
            <a:r>
              <a:rPr lang="en-US" sz="2400" dirty="0"/>
              <a:t>Wards 7 and 8 have generally had the lowest number of sales, </a:t>
            </a:r>
          </a:p>
          <a:p>
            <a:r>
              <a:rPr lang="en-US" sz="2400" dirty="0"/>
              <a:t>- Wards 7 and 8 had a dramatic increase in sales in 2016-2018.</a:t>
            </a:r>
          </a:p>
          <a:p>
            <a:r>
              <a:rPr lang="en-US" sz="2400" dirty="0"/>
              <a:t>-  Ward 6 consistently has the highest number of sales.</a:t>
            </a:r>
          </a:p>
          <a:p>
            <a:r>
              <a:rPr lang="en-US" sz="2400" dirty="0"/>
              <a:t>-  Wards 1, 2, and 3 had a significant decrease in sales in 2014-2018.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D308C0-F5F2-F54F-9FF5-88E28F475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" y="1554480"/>
            <a:ext cx="9088543" cy="265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C820-66D1-ED46-9011-D70A2F94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3916F-B3C9-2F4B-959C-07752D102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01" y="584775"/>
            <a:ext cx="5553710" cy="4760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61B869-E521-1049-AEAF-EE91D77B0A57}"/>
              </a:ext>
            </a:extLst>
          </p:cNvPr>
          <p:cNvSpPr txBox="1"/>
          <p:nvPr/>
        </p:nvSpPr>
        <p:spPr>
          <a:xfrm>
            <a:off x="222712" y="0"/>
            <a:ext cx="8921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Which areas of DC are affordable for local residents?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6C8DE-234A-0D42-8DB2-0E60E60B3429}"/>
              </a:ext>
            </a:extLst>
          </p:cNvPr>
          <p:cNvSpPr/>
          <p:nvPr/>
        </p:nvSpPr>
        <p:spPr>
          <a:xfrm>
            <a:off x="187325" y="5377053"/>
            <a:ext cx="93529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- Housing is generally not affordable for local residents.</a:t>
            </a:r>
          </a:p>
          <a:p>
            <a:r>
              <a:rPr lang="en-US" sz="2000" dirty="0"/>
              <a:t>- Housing is most affordable for residents in southeast DC (Wards 7 and 8)</a:t>
            </a:r>
          </a:p>
          <a:p>
            <a:r>
              <a:rPr lang="en-US" sz="2000" dirty="0"/>
              <a:t>- Housing is somewhat more affordable for local residents in northwest DC </a:t>
            </a:r>
          </a:p>
          <a:p>
            <a:r>
              <a:rPr lang="en-US" sz="2000" dirty="0"/>
              <a:t>  (Wards 2 and 3).</a:t>
            </a:r>
          </a:p>
        </p:txBody>
      </p:sp>
    </p:spTree>
    <p:extLst>
      <p:ext uri="{BB962C8B-B14F-4D97-AF65-F5344CB8AC3E}">
        <p14:creationId xmlns:p14="http://schemas.microsoft.com/office/powerpoint/2010/main" val="302527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165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D.C. Residential Housing Data</vt:lpstr>
      <vt:lpstr>How have property prices changed over time?</vt:lpstr>
      <vt:lpstr>Which areas have the highest number of sales? </vt:lpstr>
      <vt:lpstr>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D.C. Residential Housing Data</dc:title>
  <dc:creator>Julia Sheriff</dc:creator>
  <cp:lastModifiedBy>Julia Sheriff</cp:lastModifiedBy>
  <cp:revision>15</cp:revision>
  <dcterms:created xsi:type="dcterms:W3CDTF">2019-02-20T16:49:28Z</dcterms:created>
  <dcterms:modified xsi:type="dcterms:W3CDTF">2019-03-24T18:54:56Z</dcterms:modified>
</cp:coreProperties>
</file>