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Integrated Management of Public Distribution System (IMPDS)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Analysis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pandas to load data from 'impds_dec_2024.csv'</a:t>
            </a:r>
          </a:p>
          <a:p>
            <a:r>
              <a:t>- Displayed basic info and initial rows of the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df.info() to inspect data types and non-null counts</a:t>
            </a:r>
          </a:p>
          <a:p>
            <a:r>
              <a:t>- Displayed sample records with df.head()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Checked for missing values using df.isnull().sum()</a:t>
            </a:r>
          </a:p>
          <a:p>
            <a:r>
              <a:t>- Detected duplicate records using df.duplicated().sum()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