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30" name="Shape 30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" name="Shape 32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68654" y="1965278"/>
            <a:ext cx="8596668" cy="2060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&amp; CSS Course Lecture No-6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Tariqul Islam Shuvo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Box Resizing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CSS3 box-sizing property allows us to include the padding and border in an element's total width and height.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set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box-sizing: border-box;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 an element padding and border are included in the width and height: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box-sizing: border-box;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242" name="Shape 242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Practice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248" name="Shape 248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3" y="914400"/>
            <a:ext cx="8015426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1405719" y="-47498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Transforms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594" y="1299915"/>
            <a:ext cx="1991509" cy="178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/>
        <p:spPr>
          <a:xfrm>
            <a:off x="815749" y="3538846"/>
            <a:ext cx="1844323" cy="17596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/>
        <p:spPr>
          <a:xfrm>
            <a:off x="3137425" y="3538846"/>
            <a:ext cx="1844323" cy="17596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/>
        <p:spPr>
          <a:xfrm>
            <a:off x="5402796" y="3538846"/>
            <a:ext cx="1844323" cy="17596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/>
        <p:spPr>
          <a:xfrm>
            <a:off x="7668165" y="3539898"/>
            <a:ext cx="1844323" cy="17596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 flipH="1">
            <a:off x="2565069" y="3087583"/>
            <a:ext cx="902524" cy="451262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x="4059587" y="3087583"/>
            <a:ext cx="26092" cy="63533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4899791" y="3087583"/>
            <a:ext cx="756790" cy="63533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x="5459103" y="3087583"/>
            <a:ext cx="2377986" cy="63533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6495803" y="1413165"/>
            <a:ext cx="3115425" cy="1318159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Transforms is a power commanding officer under him there are four soldier. One soldier is specialist for one task.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65018" y="5545776"/>
            <a:ext cx="2185059" cy="510639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Translate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668165" y="5545776"/>
            <a:ext cx="2185059" cy="524493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967058" y="5538539"/>
            <a:ext cx="2185059" cy="531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Skew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317612" y="5538537"/>
            <a:ext cx="2185059" cy="51787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transforms allow you to translate, rotate, scale, and skew elements.</a:t>
            </a: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transformation is an effect that lets an element change shape, size and position.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Translate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translate() method moves an element from its current position(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according to the parameters given for the X-axis and the Y-axis).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transform: translate(250px)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Skew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skewX() method skews an element along the X-axis by the given angle.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skewY() method skews an element along the Y-axis by the given angle.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Combined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skew() method skews an element along the X and Y-axis by the given angles.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transform: skew(40deg);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Rotate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rotate() method rotates an element clockwise or counter-clockwise according to a given degree. Using negative values will rotate the element counter-clockwise.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transform: rotateY(180deg);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scale() method increases or decreases the size of an element (according to the parameters given for the width and height).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transform: scale(1.5);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Transition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transitions allows you to change property values smoothly (from one value to another), over a given duration. To create a transition effect, you must specify two things: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CSS property you want to add an effect to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duration of the effect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If the duration part is not specified, the transition will have no effect, because the default value is 0.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transition-timing-function property specifies the speed curve of the transition effect.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ease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a transition effect with a slow start, then fast, then end slowly (this is default)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- specifies a transition effect with the same speed from start to end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ease-in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a transition effect with a slow start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ease-out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a transition effect with a slow end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ease-in-out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a transition effect with a slow start and end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1369762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Shadows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Box Shadow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box-shadow: 10px 10px 5px #888888;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 Shadow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text-shadow: 10px 10px 5px #888888;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459" y="3165496"/>
            <a:ext cx="2737699" cy="86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2814451" y="1579417"/>
            <a:ext cx="570015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384467" y="1579417"/>
            <a:ext cx="540417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909283" y="1579417"/>
            <a:ext cx="437632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355567" y="1579417"/>
            <a:ext cx="891680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3" name="Shape 193"/>
          <p:cNvCxnSpPr/>
          <p:nvPr/>
        </p:nvCxnSpPr>
        <p:spPr>
          <a:xfrm flipH="1">
            <a:off x="2721354" y="1864425"/>
            <a:ext cx="129053" cy="301999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91" idx="2"/>
          </p:cNvCxnSpPr>
          <p:nvPr/>
        </p:nvCxnSpPr>
        <p:spPr>
          <a:xfrm>
            <a:off x="4128100" y="1864425"/>
            <a:ext cx="311400" cy="3021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5" name="Shape 195"/>
          <p:cNvCxnSpPr/>
          <p:nvPr/>
        </p:nvCxnSpPr>
        <p:spPr>
          <a:xfrm flipH="1" rot="10800000">
            <a:off x="3545057" y="1308294"/>
            <a:ext cx="583042" cy="271123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92" idx="3"/>
          </p:cNvCxnSpPr>
          <p:nvPr/>
        </p:nvCxnSpPr>
        <p:spPr>
          <a:xfrm>
            <a:off x="5247248" y="1721921"/>
            <a:ext cx="5187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7" name="Shape 197"/>
          <p:cNvSpPr/>
          <p:nvPr/>
        </p:nvSpPr>
        <p:spPr>
          <a:xfrm>
            <a:off x="2814451" y="4805578"/>
            <a:ext cx="570015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8" name="Shape 198"/>
          <p:cNvCxnSpPr/>
          <p:nvPr/>
        </p:nvCxnSpPr>
        <p:spPr>
          <a:xfrm flipH="1">
            <a:off x="2721354" y="5090585"/>
            <a:ext cx="129053" cy="301999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3990439" y="4805578"/>
            <a:ext cx="410910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0" name="Shape 200"/>
          <p:cNvCxnSpPr/>
          <p:nvPr/>
        </p:nvCxnSpPr>
        <p:spPr>
          <a:xfrm>
            <a:off x="4310960" y="5090585"/>
            <a:ext cx="92627" cy="301999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4365394" y="4805578"/>
            <a:ext cx="891680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2" name="Shape 202"/>
          <p:cNvCxnSpPr>
            <a:stCxn id="201" idx="3"/>
          </p:cNvCxnSpPr>
          <p:nvPr/>
        </p:nvCxnSpPr>
        <p:spPr>
          <a:xfrm>
            <a:off x="5257075" y="4948082"/>
            <a:ext cx="5187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3" name="Shape 203"/>
          <p:cNvSpPr/>
          <p:nvPr/>
        </p:nvSpPr>
        <p:spPr>
          <a:xfrm>
            <a:off x="3384467" y="4805578"/>
            <a:ext cx="540417" cy="285007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4" name="Shape 204"/>
          <p:cNvCxnSpPr/>
          <p:nvPr/>
        </p:nvCxnSpPr>
        <p:spPr>
          <a:xfrm flipH="1" rot="10800000">
            <a:off x="3581014" y="4534455"/>
            <a:ext cx="583042" cy="271123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4120801" y="875446"/>
            <a:ext cx="4671505" cy="561466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of bottom of the box.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794889" y="1518649"/>
            <a:ext cx="3178722" cy="571596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color of the box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836578" y="2174166"/>
            <a:ext cx="3178722" cy="54838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size of the box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209821" y="2183801"/>
            <a:ext cx="2475914" cy="735639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of right side of the box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195894" y="4119294"/>
            <a:ext cx="4671505" cy="54378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of bottom of the text.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775812" y="4771239"/>
            <a:ext cx="3178722" cy="547352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color of the text.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667714" y="5402512"/>
            <a:ext cx="3178722" cy="773203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size of the text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173866" y="5402510"/>
            <a:ext cx="2371192" cy="800435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represent the shadow of right side of the text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40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40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40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Practice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Multiple Columns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CSS3 multi-column layout allows easy definition of multiple columns of text - just like in newspapers: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column-count: value;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column-gap: value;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column-rule-style: solid;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column-rule-width: 1px;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column-rule-color: lightblue;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column-rule: 1px solid lightblue;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column-width: 100px;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</a:t>
            </a:r>
          </a:p>
        </p:txBody>
      </p:sp>
      <p:sp>
        <p:nvSpPr>
          <p:cNvPr id="230" name="Shape 230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User Interface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CSS3 has new user interface features such as resizing elements, outlines, and box sizing.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resize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outline-offset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resize: horizontal;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outline-offset:value;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