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62" r:id="rId2"/>
    <p:sldId id="313" r:id="rId3"/>
    <p:sldId id="363" r:id="rId4"/>
    <p:sldId id="364" r:id="rId5"/>
    <p:sldId id="371" r:id="rId6"/>
    <p:sldId id="372" r:id="rId7"/>
    <p:sldId id="366" r:id="rId8"/>
    <p:sldId id="370" r:id="rId9"/>
    <p:sldId id="367" r:id="rId10"/>
    <p:sldId id="377" r:id="rId11"/>
    <p:sldId id="378" r:id="rId12"/>
    <p:sldId id="380" r:id="rId13"/>
    <p:sldId id="376" r:id="rId14"/>
    <p:sldId id="375" r:id="rId15"/>
    <p:sldId id="374" r:id="rId16"/>
    <p:sldId id="379" r:id="rId17"/>
    <p:sldId id="381" r:id="rId18"/>
    <p:sldId id="382" r:id="rId19"/>
    <p:sldId id="383" r:id="rId20"/>
  </p:sldIdLst>
  <p:sldSz cx="9144000" cy="6858000" type="screen4x3"/>
  <p:notesSz cx="7313613" cy="9599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pos="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CC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1D96D-1DF8-44AD-86FD-69005A7F4AC0}" v="414" dt="2019-12-18T02:33:30.843"/>
    <p1510:client id="{19252795-752A-496A-B5EF-8AF5ECBE1B86}" v="16" dt="2019-12-18T23:16:43.407"/>
    <p1510:client id="{19AB8742-CA71-41F0-8243-D20872E8B526}" v="292" dt="2019-12-18T01:05:00.499"/>
    <p1510:client id="{322BA1AD-DB38-4B9F-9005-36A2C8AD269F}" v="175" dt="2019-12-18T16:03:23.549"/>
    <p1510:client id="{A93A8603-9E40-4463-BEBB-02778227CBF2}" v="140" dt="2019-12-18T02:39:38.538"/>
    <p1510:client id="{F2D1833B-B8D3-4B4F-9ABA-C9B371D83B6A}" v="32" dt="2019-12-18T03:11:34.406"/>
    <p1510:client id="{FF21D414-D4E4-408E-9CDD-4E702A2A0185}" v="21" dt="2019-12-18T19:41:20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81"/>
        <p:guide pos="7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Ashley" userId="19a07cced82fe6a6" providerId="LiveId" clId="{13EE28BF-C83A-4E54-9F31-E95BB5F1E42C}"/>
    <pc:docChg chg="undo custSel addSld delSld modSld sldOrd">
      <pc:chgData name="Josh Ashley" userId="19a07cced82fe6a6" providerId="LiveId" clId="{13EE28BF-C83A-4E54-9F31-E95BB5F1E42C}" dt="2019-12-11T15:45:13.567" v="5761" actId="20577"/>
      <pc:docMkLst>
        <pc:docMk/>
      </pc:docMkLst>
      <pc:sldChg chg="del">
        <pc:chgData name="Josh Ashley" userId="19a07cced82fe6a6" providerId="LiveId" clId="{13EE28BF-C83A-4E54-9F31-E95BB5F1E42C}" dt="2019-11-25T02:53:15.312" v="1377" actId="2696"/>
        <pc:sldMkLst>
          <pc:docMk/>
          <pc:sldMk cId="0" sldId="361"/>
        </pc:sldMkLst>
      </pc:sldChg>
      <pc:sldChg chg="ord">
        <pc:chgData name="Josh Ashley" userId="19a07cced82fe6a6" providerId="LiveId" clId="{13EE28BF-C83A-4E54-9F31-E95BB5F1E42C}" dt="2019-11-25T02:44:05.545" v="40"/>
        <pc:sldMkLst>
          <pc:docMk/>
          <pc:sldMk cId="1237094369" sldId="364"/>
        </pc:sldMkLst>
      </pc:sldChg>
      <pc:sldChg chg="del">
        <pc:chgData name="Josh Ashley" userId="19a07cced82fe6a6" providerId="LiveId" clId="{13EE28BF-C83A-4E54-9F31-E95BB5F1E42C}" dt="2019-11-25T14:58:45.059" v="2524" actId="2696"/>
        <pc:sldMkLst>
          <pc:docMk/>
          <pc:sldMk cId="2414020534" sldId="365"/>
        </pc:sldMkLst>
      </pc:sldChg>
      <pc:sldChg chg="modSp add">
        <pc:chgData name="Josh Ashley" userId="19a07cced82fe6a6" providerId="LiveId" clId="{13EE28BF-C83A-4E54-9F31-E95BB5F1E42C}" dt="2019-12-11T15:41:31.339" v="5637" actId="20577"/>
        <pc:sldMkLst>
          <pc:docMk/>
          <pc:sldMk cId="1621813450" sldId="366"/>
        </pc:sldMkLst>
        <pc:spChg chg="mod">
          <ac:chgData name="Josh Ashley" userId="19a07cced82fe6a6" providerId="LiveId" clId="{13EE28BF-C83A-4E54-9F31-E95BB5F1E42C}" dt="2019-11-25T02:54:27.627" v="1591" actId="1076"/>
          <ac:spMkLst>
            <pc:docMk/>
            <pc:sldMk cId="1621813450" sldId="366"/>
            <ac:spMk id="2" creationId="{3BE5D93C-E9CF-48E9-AA64-67745EADDEFB}"/>
          </ac:spMkLst>
        </pc:spChg>
        <pc:spChg chg="mod">
          <ac:chgData name="Josh Ashley" userId="19a07cced82fe6a6" providerId="LiveId" clId="{13EE28BF-C83A-4E54-9F31-E95BB5F1E42C}" dt="2019-12-11T15:41:31.339" v="5637" actId="20577"/>
          <ac:spMkLst>
            <pc:docMk/>
            <pc:sldMk cId="1621813450" sldId="366"/>
            <ac:spMk id="3" creationId="{7F7FC10B-04FF-41DD-ACA1-57D95C197434}"/>
          </ac:spMkLst>
        </pc:spChg>
      </pc:sldChg>
      <pc:sldChg chg="addSp modSp add">
        <pc:chgData name="Josh Ashley" userId="19a07cced82fe6a6" providerId="LiveId" clId="{13EE28BF-C83A-4E54-9F31-E95BB5F1E42C}" dt="2019-12-06T15:02:21.688" v="4445" actId="20577"/>
        <pc:sldMkLst>
          <pc:docMk/>
          <pc:sldMk cId="823297747" sldId="367"/>
        </pc:sldMkLst>
        <pc:spChg chg="mod">
          <ac:chgData name="Josh Ashley" userId="19a07cced82fe6a6" providerId="LiveId" clId="{13EE28BF-C83A-4E54-9F31-E95BB5F1E42C}" dt="2019-11-25T02:55:48.423" v="1614" actId="20577"/>
          <ac:spMkLst>
            <pc:docMk/>
            <pc:sldMk cId="823297747" sldId="367"/>
            <ac:spMk id="2" creationId="{3BE5D93C-E9CF-48E9-AA64-67745EADDEFB}"/>
          </ac:spMkLst>
        </pc:spChg>
        <pc:spChg chg="mod">
          <ac:chgData name="Josh Ashley" userId="19a07cced82fe6a6" providerId="LiveId" clId="{13EE28BF-C83A-4E54-9F31-E95BB5F1E42C}" dt="2019-11-25T02:55:32.252" v="1601" actId="20577"/>
          <ac:spMkLst>
            <pc:docMk/>
            <pc:sldMk cId="823297747" sldId="367"/>
            <ac:spMk id="3" creationId="{7F7FC10B-04FF-41DD-ACA1-57D95C197434}"/>
          </ac:spMkLst>
        </pc:spChg>
        <pc:spChg chg="mod">
          <ac:chgData name="Josh Ashley" userId="19a07cced82fe6a6" providerId="LiveId" clId="{13EE28BF-C83A-4E54-9F31-E95BB5F1E42C}" dt="2019-12-06T15:01:16.839" v="4400" actId="1076"/>
          <ac:spMkLst>
            <pc:docMk/>
            <pc:sldMk cId="823297747" sldId="367"/>
            <ac:spMk id="8" creationId="{27DE906A-1211-47AF-BD8B-5C52FEC86CDE}"/>
          </ac:spMkLst>
        </pc:spChg>
        <pc:spChg chg="add mod">
          <ac:chgData name="Josh Ashley" userId="19a07cced82fe6a6" providerId="LiveId" clId="{13EE28BF-C83A-4E54-9F31-E95BB5F1E42C}" dt="2019-12-06T15:02:21.688" v="4445" actId="20577"/>
          <ac:spMkLst>
            <pc:docMk/>
            <pc:sldMk cId="823297747" sldId="367"/>
            <ac:spMk id="9" creationId="{10BC95A7-4FDE-4FDA-9709-515CB2FAF991}"/>
          </ac:spMkLst>
        </pc:spChg>
        <pc:spChg chg="mod">
          <ac:chgData name="Josh Ashley" userId="19a07cced82fe6a6" providerId="LiveId" clId="{13EE28BF-C83A-4E54-9F31-E95BB5F1E42C}" dt="2019-12-06T15:00:54.634" v="4396" actId="20577"/>
          <ac:spMkLst>
            <pc:docMk/>
            <pc:sldMk cId="823297747" sldId="367"/>
            <ac:spMk id="10" creationId="{3F19EFD0-0761-4D70-B0EA-2C805BC3F6B4}"/>
          </ac:spMkLst>
        </pc:spChg>
        <pc:spChg chg="mod">
          <ac:chgData name="Josh Ashley" userId="19a07cced82fe6a6" providerId="LiveId" clId="{13EE28BF-C83A-4E54-9F31-E95BB5F1E42C}" dt="2019-12-06T14:59:04.302" v="4368" actId="12"/>
          <ac:spMkLst>
            <pc:docMk/>
            <pc:sldMk cId="823297747" sldId="367"/>
            <ac:spMk id="11" creationId="{D6643FAF-59E2-4864-8053-70F2301303F2}"/>
          </ac:spMkLst>
        </pc:spChg>
        <pc:spChg chg="mod">
          <ac:chgData name="Josh Ashley" userId="19a07cced82fe6a6" providerId="LiveId" clId="{13EE28BF-C83A-4E54-9F31-E95BB5F1E42C}" dt="2019-12-06T15:00:41.007" v="4390" actId="1076"/>
          <ac:spMkLst>
            <pc:docMk/>
            <pc:sldMk cId="823297747" sldId="367"/>
            <ac:spMk id="15" creationId="{E308B924-E558-48ED-B664-FCC18CC541F1}"/>
          </ac:spMkLst>
        </pc:spChg>
        <pc:spChg chg="mod">
          <ac:chgData name="Josh Ashley" userId="19a07cced82fe6a6" providerId="LiveId" clId="{13EE28BF-C83A-4E54-9F31-E95BB5F1E42C}" dt="2019-12-06T15:00:41.007" v="4390" actId="1076"/>
          <ac:spMkLst>
            <pc:docMk/>
            <pc:sldMk cId="823297747" sldId="367"/>
            <ac:spMk id="21" creationId="{410F7F57-BAA4-44DD-B734-AFF94DC89AE1}"/>
          </ac:spMkLst>
        </pc:spChg>
        <pc:spChg chg="mod">
          <ac:chgData name="Josh Ashley" userId="19a07cced82fe6a6" providerId="LiveId" clId="{13EE28BF-C83A-4E54-9F31-E95BB5F1E42C}" dt="2019-12-06T14:54:34.585" v="4332" actId="207"/>
          <ac:spMkLst>
            <pc:docMk/>
            <pc:sldMk cId="823297747" sldId="367"/>
            <ac:spMk id="23" creationId="{3B68D0FE-4F28-44A7-9978-6890042D1440}"/>
          </ac:spMkLst>
        </pc:spChg>
        <pc:cxnChg chg="add mod">
          <ac:chgData name="Josh Ashley" userId="19a07cced82fe6a6" providerId="LiveId" clId="{13EE28BF-C83A-4E54-9F31-E95BB5F1E42C}" dt="2019-12-06T15:01:54.095" v="4401" actId="11529"/>
          <ac:cxnSpMkLst>
            <pc:docMk/>
            <pc:sldMk cId="823297747" sldId="367"/>
            <ac:cxnSpMk id="4" creationId="{E486BB2A-A794-49A8-B4BB-86C24A6E835D}"/>
          </ac:cxnSpMkLst>
        </pc:cxnChg>
      </pc:sldChg>
      <pc:sldChg chg="addSp modSp add del">
        <pc:chgData name="Josh Ashley" userId="19a07cced82fe6a6" providerId="LiveId" clId="{13EE28BF-C83A-4E54-9F31-E95BB5F1E42C}" dt="2019-12-02T14:51:56.140" v="3068" actId="2696"/>
        <pc:sldMkLst>
          <pc:docMk/>
          <pc:sldMk cId="405044670" sldId="368"/>
        </pc:sldMkLst>
        <pc:spChg chg="mod">
          <ac:chgData name="Josh Ashley" userId="19a07cced82fe6a6" providerId="LiveId" clId="{13EE28BF-C83A-4E54-9F31-E95BB5F1E42C}" dt="2019-11-25T02:56:12.790" v="1633" actId="20577"/>
          <ac:spMkLst>
            <pc:docMk/>
            <pc:sldMk cId="405044670" sldId="368"/>
            <ac:spMk id="2" creationId="{3BE5D93C-E9CF-48E9-AA64-67745EADDEFB}"/>
          </ac:spMkLst>
        </pc:spChg>
        <pc:spChg chg="mod">
          <ac:chgData name="Josh Ashley" userId="19a07cced82fe6a6" providerId="LiveId" clId="{13EE28BF-C83A-4E54-9F31-E95BB5F1E42C}" dt="2019-11-25T03:18:55.404" v="2515" actId="20577"/>
          <ac:spMkLst>
            <pc:docMk/>
            <pc:sldMk cId="405044670" sldId="368"/>
            <ac:spMk id="3" creationId="{7F7FC10B-04FF-41DD-ACA1-57D95C197434}"/>
          </ac:spMkLst>
        </pc:spChg>
        <pc:picChg chg="add mod">
          <ac:chgData name="Josh Ashley" userId="19a07cced82fe6a6" providerId="LiveId" clId="{13EE28BF-C83A-4E54-9F31-E95BB5F1E42C}" dt="2019-11-25T03:18:25.174" v="2434" actId="1076"/>
          <ac:picMkLst>
            <pc:docMk/>
            <pc:sldMk cId="405044670" sldId="368"/>
            <ac:picMk id="4" creationId="{32DB0B9B-B5CF-4F34-B683-3C4592A31FC8}"/>
          </ac:picMkLst>
        </pc:picChg>
      </pc:sldChg>
      <pc:sldChg chg="modSp add del">
        <pc:chgData name="Josh Ashley" userId="19a07cced82fe6a6" providerId="LiveId" clId="{13EE28BF-C83A-4E54-9F31-E95BB5F1E42C}" dt="2019-11-25T15:04:36.623" v="2576" actId="2696"/>
        <pc:sldMkLst>
          <pc:docMk/>
          <pc:sldMk cId="2609818409" sldId="369"/>
        </pc:sldMkLst>
        <pc:spChg chg="mod">
          <ac:chgData name="Josh Ashley" userId="19a07cced82fe6a6" providerId="LiveId" clId="{13EE28BF-C83A-4E54-9F31-E95BB5F1E42C}" dt="2019-11-25T02:56:28.982" v="1652" actId="20577"/>
          <ac:spMkLst>
            <pc:docMk/>
            <pc:sldMk cId="2609818409" sldId="369"/>
            <ac:spMk id="2" creationId="{3BE5D93C-E9CF-48E9-AA64-67745EADDEFB}"/>
          </ac:spMkLst>
        </pc:spChg>
      </pc:sldChg>
      <pc:sldChg chg="addSp delSp modSp add">
        <pc:chgData name="Josh Ashley" userId="19a07cced82fe6a6" providerId="LiveId" clId="{13EE28BF-C83A-4E54-9F31-E95BB5F1E42C}" dt="2019-11-25T15:01:50.443" v="2541" actId="20577"/>
        <pc:sldMkLst>
          <pc:docMk/>
          <pc:sldMk cId="2877612462" sldId="371"/>
        </pc:sldMkLst>
        <pc:spChg chg="mod">
          <ac:chgData name="Josh Ashley" userId="19a07cced82fe6a6" providerId="LiveId" clId="{13EE28BF-C83A-4E54-9F31-E95BB5F1E42C}" dt="2019-11-25T15:01:50.443" v="2541" actId="20577"/>
          <ac:spMkLst>
            <pc:docMk/>
            <pc:sldMk cId="2877612462" sldId="371"/>
            <ac:spMk id="2" creationId="{C37A617B-A6B6-8D42-A3C8-A9956CAA58A9}"/>
          </ac:spMkLst>
        </pc:spChg>
        <pc:spChg chg="del">
          <ac:chgData name="Josh Ashley" userId="19a07cced82fe6a6" providerId="LiveId" clId="{13EE28BF-C83A-4E54-9F31-E95BB5F1E42C}" dt="2019-11-25T14:59:06.034" v="2526" actId="478"/>
          <ac:spMkLst>
            <pc:docMk/>
            <pc:sldMk cId="2877612462" sldId="371"/>
            <ac:spMk id="3" creationId="{50C354C7-EDDC-B540-A128-AC86C4CC16B5}"/>
          </ac:spMkLst>
        </pc:spChg>
        <pc:spChg chg="add del mod">
          <ac:chgData name="Josh Ashley" userId="19a07cced82fe6a6" providerId="LiveId" clId="{13EE28BF-C83A-4E54-9F31-E95BB5F1E42C}" dt="2019-11-25T14:59:08.031" v="2527" actId="478"/>
          <ac:spMkLst>
            <pc:docMk/>
            <pc:sldMk cId="2877612462" sldId="371"/>
            <ac:spMk id="4" creationId="{AF9D39B2-CF2C-4F20-A663-561A0FE709D4}"/>
          </ac:spMkLst>
        </pc:spChg>
        <pc:graphicFrameChg chg="mod ord">
          <ac:chgData name="Josh Ashley" userId="19a07cced82fe6a6" providerId="LiveId" clId="{13EE28BF-C83A-4E54-9F31-E95BB5F1E42C}" dt="2019-11-25T15:01:26.852" v="2534" actId="14100"/>
          <ac:graphicFrameMkLst>
            <pc:docMk/>
            <pc:sldMk cId="2877612462" sldId="371"/>
            <ac:graphicFrameMk id="5" creationId="{38DD0E86-5BB7-4963-8702-FEB4F96A0FEC}"/>
          </ac:graphicFrameMkLst>
        </pc:graphicFrameChg>
      </pc:sldChg>
      <pc:sldChg chg="delSp modSp add">
        <pc:chgData name="Josh Ashley" userId="19a07cced82fe6a6" providerId="LiveId" clId="{13EE28BF-C83A-4E54-9F31-E95BB5F1E42C}" dt="2019-11-25T15:04:31.256" v="2575" actId="20577"/>
        <pc:sldMkLst>
          <pc:docMk/>
          <pc:sldMk cId="3422486217" sldId="372"/>
        </pc:sldMkLst>
        <pc:spChg chg="mod">
          <ac:chgData name="Josh Ashley" userId="19a07cced82fe6a6" providerId="LiveId" clId="{13EE28BF-C83A-4E54-9F31-E95BB5F1E42C}" dt="2019-11-25T15:04:31.256" v="2575" actId="20577"/>
          <ac:spMkLst>
            <pc:docMk/>
            <pc:sldMk cId="3422486217" sldId="372"/>
            <ac:spMk id="2" creationId="{C37A617B-A6B6-8D42-A3C8-A9956CAA58A9}"/>
          </ac:spMkLst>
        </pc:spChg>
        <pc:graphicFrameChg chg="mod">
          <ac:chgData name="Josh Ashley" userId="19a07cced82fe6a6" providerId="LiveId" clId="{13EE28BF-C83A-4E54-9F31-E95BB5F1E42C}" dt="2019-11-25T15:03:57.739" v="2546" actId="1076"/>
          <ac:graphicFrameMkLst>
            <pc:docMk/>
            <pc:sldMk cId="3422486217" sldId="372"/>
            <ac:graphicFrameMk id="3" creationId="{8FD70805-AE2D-4993-B6C0-066E9A69F58C}"/>
          </ac:graphicFrameMkLst>
        </pc:graphicFrameChg>
        <pc:graphicFrameChg chg="del">
          <ac:chgData name="Josh Ashley" userId="19a07cced82fe6a6" providerId="LiveId" clId="{13EE28BF-C83A-4E54-9F31-E95BB5F1E42C}" dt="2019-11-25T15:03:43.627" v="2544" actId="478"/>
          <ac:graphicFrameMkLst>
            <pc:docMk/>
            <pc:sldMk cId="3422486217" sldId="372"/>
            <ac:graphicFrameMk id="5" creationId="{38DD0E86-5BB7-4963-8702-FEB4F96A0FEC}"/>
          </ac:graphicFrameMkLst>
        </pc:graphicFrameChg>
      </pc:sldChg>
      <pc:sldChg chg="addSp delSp modSp add del">
        <pc:chgData name="Josh Ashley" userId="19a07cced82fe6a6" providerId="LiveId" clId="{13EE28BF-C83A-4E54-9F31-E95BB5F1E42C}" dt="2019-12-06T14:53:23.379" v="4327" actId="2696"/>
        <pc:sldMkLst>
          <pc:docMk/>
          <pc:sldMk cId="3167955402" sldId="373"/>
        </pc:sldMkLst>
        <pc:spChg chg="mod">
          <ac:chgData name="Josh Ashley" userId="19a07cced82fe6a6" providerId="LiveId" clId="{13EE28BF-C83A-4E54-9F31-E95BB5F1E42C}" dt="2019-12-02T14:47:59.436" v="3021" actId="1076"/>
          <ac:spMkLst>
            <pc:docMk/>
            <pc:sldMk cId="3167955402" sldId="373"/>
            <ac:spMk id="2" creationId="{7EA79791-1A3A-4088-BEC9-66014CB24411}"/>
          </ac:spMkLst>
        </pc:spChg>
        <pc:spChg chg="add mod">
          <ac:chgData name="Josh Ashley" userId="19a07cced82fe6a6" providerId="LiveId" clId="{13EE28BF-C83A-4E54-9F31-E95BB5F1E42C}" dt="2019-12-02T14:48:09.422" v="3022" actId="1076"/>
          <ac:spMkLst>
            <pc:docMk/>
            <pc:sldMk cId="3167955402" sldId="373"/>
            <ac:spMk id="3" creationId="{E2487C7B-8965-4D39-933D-DF41CE839936}"/>
          </ac:spMkLst>
        </pc:spChg>
        <pc:spChg chg="add mod">
          <ac:chgData name="Josh Ashley" userId="19a07cced82fe6a6" providerId="LiveId" clId="{13EE28BF-C83A-4E54-9F31-E95BB5F1E42C}" dt="2019-12-02T14:48:09.422" v="3022" actId="1076"/>
          <ac:spMkLst>
            <pc:docMk/>
            <pc:sldMk cId="3167955402" sldId="373"/>
            <ac:spMk id="4" creationId="{3AEA4E4F-7248-4338-BF78-286C21C6EAC5}"/>
          </ac:spMkLst>
        </pc:spChg>
        <pc:spChg chg="add del mod">
          <ac:chgData name="Josh Ashley" userId="19a07cced82fe6a6" providerId="LiveId" clId="{13EE28BF-C83A-4E54-9F31-E95BB5F1E42C}" dt="2019-12-02T14:41:12.313" v="2695" actId="478"/>
          <ac:spMkLst>
            <pc:docMk/>
            <pc:sldMk cId="3167955402" sldId="373"/>
            <ac:spMk id="5" creationId="{541481E7-0F9F-4317-BABD-58ECA8D34783}"/>
          </ac:spMkLst>
        </pc:spChg>
        <pc:spChg chg="add mod">
          <ac:chgData name="Josh Ashley" userId="19a07cced82fe6a6" providerId="LiveId" clId="{13EE28BF-C83A-4E54-9F31-E95BB5F1E42C}" dt="2019-12-02T14:48:09.422" v="3022" actId="1076"/>
          <ac:spMkLst>
            <pc:docMk/>
            <pc:sldMk cId="3167955402" sldId="373"/>
            <ac:spMk id="6" creationId="{F85BC0B5-B0AA-4CA7-8800-9F4DF37F4A0A}"/>
          </ac:spMkLst>
        </pc:spChg>
        <pc:spChg chg="add mod">
          <ac:chgData name="Josh Ashley" userId="19a07cced82fe6a6" providerId="LiveId" clId="{13EE28BF-C83A-4E54-9F31-E95BB5F1E42C}" dt="2019-12-02T14:48:09.422" v="3022" actId="1076"/>
          <ac:spMkLst>
            <pc:docMk/>
            <pc:sldMk cId="3167955402" sldId="373"/>
            <ac:spMk id="7" creationId="{CFAA0E1C-49CC-4DEF-B06C-FE36939BA357}"/>
          </ac:spMkLst>
        </pc:spChg>
        <pc:spChg chg="add mod">
          <ac:chgData name="Josh Ashley" userId="19a07cced82fe6a6" providerId="LiveId" clId="{13EE28BF-C83A-4E54-9F31-E95BB5F1E42C}" dt="2019-12-02T14:48:09.422" v="3022" actId="1076"/>
          <ac:spMkLst>
            <pc:docMk/>
            <pc:sldMk cId="3167955402" sldId="373"/>
            <ac:spMk id="8" creationId="{71FD54EE-653B-4B1D-9FEA-D12AFE3BF5F5}"/>
          </ac:spMkLst>
        </pc:spChg>
        <pc:spChg chg="add mod">
          <ac:chgData name="Josh Ashley" userId="19a07cced82fe6a6" providerId="LiveId" clId="{13EE28BF-C83A-4E54-9F31-E95BB5F1E42C}" dt="2019-12-02T14:48:09.422" v="3022" actId="1076"/>
          <ac:spMkLst>
            <pc:docMk/>
            <pc:sldMk cId="3167955402" sldId="373"/>
            <ac:spMk id="9" creationId="{EEC7FC6F-3908-49BC-8DE4-9CAEA4DFC0C6}"/>
          </ac:spMkLst>
        </pc:spChg>
        <pc:spChg chg="add mod">
          <ac:chgData name="Josh Ashley" userId="19a07cced82fe6a6" providerId="LiveId" clId="{13EE28BF-C83A-4E54-9F31-E95BB5F1E42C}" dt="2019-12-02T14:48:09.422" v="3022" actId="1076"/>
          <ac:spMkLst>
            <pc:docMk/>
            <pc:sldMk cId="3167955402" sldId="373"/>
            <ac:spMk id="10" creationId="{5F5F7368-3444-46F0-9BCD-00F175FFCE2B}"/>
          </ac:spMkLst>
        </pc:spChg>
        <pc:spChg chg="add mod">
          <ac:chgData name="Josh Ashley" userId="19a07cced82fe6a6" providerId="LiveId" clId="{13EE28BF-C83A-4E54-9F31-E95BB5F1E42C}" dt="2019-12-02T14:48:09.422" v="3022" actId="1076"/>
          <ac:spMkLst>
            <pc:docMk/>
            <pc:sldMk cId="3167955402" sldId="373"/>
            <ac:spMk id="11" creationId="{E95A274F-3E61-4AC8-9A9B-8414B64EAC7E}"/>
          </ac:spMkLst>
        </pc:spChg>
        <pc:spChg chg="add mod">
          <ac:chgData name="Josh Ashley" userId="19a07cced82fe6a6" providerId="LiveId" clId="{13EE28BF-C83A-4E54-9F31-E95BB5F1E42C}" dt="2019-12-02T14:48:09.422" v="3022" actId="1076"/>
          <ac:spMkLst>
            <pc:docMk/>
            <pc:sldMk cId="3167955402" sldId="373"/>
            <ac:spMk id="12" creationId="{027824C0-308C-4400-BF33-C1216F99B454}"/>
          </ac:spMkLst>
        </pc:spChg>
        <pc:spChg chg="add del mod">
          <ac:chgData name="Josh Ashley" userId="19a07cced82fe6a6" providerId="LiveId" clId="{13EE28BF-C83A-4E54-9F31-E95BB5F1E42C}" dt="2019-12-02T14:46:04.488" v="3008" actId="478"/>
          <ac:spMkLst>
            <pc:docMk/>
            <pc:sldMk cId="3167955402" sldId="373"/>
            <ac:spMk id="13" creationId="{56BFFAE9-DCE0-4FD8-9490-8E1F63BF67EB}"/>
          </ac:spMkLst>
        </pc:spChg>
        <pc:spChg chg="add mod">
          <ac:chgData name="Josh Ashley" userId="19a07cced82fe6a6" providerId="LiveId" clId="{13EE28BF-C83A-4E54-9F31-E95BB5F1E42C}" dt="2019-12-02T14:48:09.422" v="3022" actId="1076"/>
          <ac:spMkLst>
            <pc:docMk/>
            <pc:sldMk cId="3167955402" sldId="373"/>
            <ac:spMk id="14" creationId="{AD9A9AE6-7661-4376-A843-9C532C4941B0}"/>
          </ac:spMkLst>
        </pc:spChg>
        <pc:spChg chg="add mod">
          <ac:chgData name="Josh Ashley" userId="19a07cced82fe6a6" providerId="LiveId" clId="{13EE28BF-C83A-4E54-9F31-E95BB5F1E42C}" dt="2019-12-02T14:48:48.388" v="3046" actId="1076"/>
          <ac:spMkLst>
            <pc:docMk/>
            <pc:sldMk cId="3167955402" sldId="373"/>
            <ac:spMk id="28" creationId="{5F31CA35-5B3E-4681-95FE-9E63E0C32C40}"/>
          </ac:spMkLst>
        </pc:spChg>
        <pc:cxnChg chg="add mod">
          <ac:chgData name="Josh Ashley" userId="19a07cced82fe6a6" providerId="LiveId" clId="{13EE28BF-C83A-4E54-9F31-E95BB5F1E42C}" dt="2019-12-02T14:48:09.422" v="3022" actId="1076"/>
          <ac:cxnSpMkLst>
            <pc:docMk/>
            <pc:sldMk cId="3167955402" sldId="373"/>
            <ac:cxnSpMk id="16" creationId="{B63B4142-70C4-4822-B56A-F8DF24533E13}"/>
          </ac:cxnSpMkLst>
        </pc:cxnChg>
        <pc:cxnChg chg="add mod">
          <ac:chgData name="Josh Ashley" userId="19a07cced82fe6a6" providerId="LiveId" clId="{13EE28BF-C83A-4E54-9F31-E95BB5F1E42C}" dt="2019-12-02T14:48:09.422" v="3022" actId="1076"/>
          <ac:cxnSpMkLst>
            <pc:docMk/>
            <pc:sldMk cId="3167955402" sldId="373"/>
            <ac:cxnSpMk id="19" creationId="{B609DAF5-7F84-455B-91F2-E6D6175500EF}"/>
          </ac:cxnSpMkLst>
        </pc:cxnChg>
        <pc:cxnChg chg="add mod">
          <ac:chgData name="Josh Ashley" userId="19a07cced82fe6a6" providerId="LiveId" clId="{13EE28BF-C83A-4E54-9F31-E95BB5F1E42C}" dt="2019-12-02T14:48:09.422" v="3022" actId="1076"/>
          <ac:cxnSpMkLst>
            <pc:docMk/>
            <pc:sldMk cId="3167955402" sldId="373"/>
            <ac:cxnSpMk id="21" creationId="{760FDBFF-8C98-442F-A747-FD5FEC19111A}"/>
          </ac:cxnSpMkLst>
        </pc:cxnChg>
        <pc:cxnChg chg="add mod">
          <ac:chgData name="Josh Ashley" userId="19a07cced82fe6a6" providerId="LiveId" clId="{13EE28BF-C83A-4E54-9F31-E95BB5F1E42C}" dt="2019-12-02T14:48:09.422" v="3022" actId="1076"/>
          <ac:cxnSpMkLst>
            <pc:docMk/>
            <pc:sldMk cId="3167955402" sldId="373"/>
            <ac:cxnSpMk id="23" creationId="{87C45AD7-DE92-42DD-AF67-3909884AA46F}"/>
          </ac:cxnSpMkLst>
        </pc:cxnChg>
        <pc:cxnChg chg="add mod">
          <ac:chgData name="Josh Ashley" userId="19a07cced82fe6a6" providerId="LiveId" clId="{13EE28BF-C83A-4E54-9F31-E95BB5F1E42C}" dt="2019-12-02T14:48:48.388" v="3046" actId="1076"/>
          <ac:cxnSpMkLst>
            <pc:docMk/>
            <pc:sldMk cId="3167955402" sldId="373"/>
            <ac:cxnSpMk id="30" creationId="{18676539-3ED7-40CD-92FA-98C9B7F331DA}"/>
          </ac:cxnSpMkLst>
        </pc:cxnChg>
      </pc:sldChg>
      <pc:sldChg chg="addSp delSp modSp add">
        <pc:chgData name="Josh Ashley" userId="19a07cced82fe6a6" providerId="LiveId" clId="{13EE28BF-C83A-4E54-9F31-E95BB5F1E42C}" dt="2019-12-11T15:25:50.963" v="4506" actId="14100"/>
        <pc:sldMkLst>
          <pc:docMk/>
          <pc:sldMk cId="2187297353" sldId="374"/>
        </pc:sldMkLst>
        <pc:spChg chg="mod">
          <ac:chgData name="Josh Ashley" userId="19a07cced82fe6a6" providerId="LiveId" clId="{13EE28BF-C83A-4E54-9F31-E95BB5F1E42C}" dt="2019-12-02T14:49:45.364" v="3067" actId="1076"/>
          <ac:spMkLst>
            <pc:docMk/>
            <pc:sldMk cId="2187297353" sldId="374"/>
            <ac:spMk id="2" creationId="{460EB498-3E66-473C-A835-60DCBEBFD950}"/>
          </ac:spMkLst>
        </pc:spChg>
        <pc:spChg chg="add mod">
          <ac:chgData name="Josh Ashley" userId="19a07cced82fe6a6" providerId="LiveId" clId="{13EE28BF-C83A-4E54-9F31-E95BB5F1E42C}" dt="2019-12-02T14:52:17.842" v="3087" actId="20577"/>
          <ac:spMkLst>
            <pc:docMk/>
            <pc:sldMk cId="2187297353" sldId="374"/>
            <ac:spMk id="3" creationId="{12DF37E8-A437-4C60-879C-5C02B8975554}"/>
          </ac:spMkLst>
        </pc:spChg>
        <pc:picChg chg="add mod">
          <ac:chgData name="Josh Ashley" userId="19a07cced82fe6a6" providerId="LiveId" clId="{13EE28BF-C83A-4E54-9F31-E95BB5F1E42C}" dt="2019-12-11T15:25:50.963" v="4506" actId="14100"/>
          <ac:picMkLst>
            <pc:docMk/>
            <pc:sldMk cId="2187297353" sldId="374"/>
            <ac:picMk id="4" creationId="{2BD2B076-4BC1-4D0F-BC28-81912912FE32}"/>
          </ac:picMkLst>
        </pc:picChg>
        <pc:picChg chg="add del mod">
          <ac:chgData name="Josh Ashley" userId="19a07cced82fe6a6" providerId="LiveId" clId="{13EE28BF-C83A-4E54-9F31-E95BB5F1E42C}" dt="2019-12-02T15:52:33.794" v="3382" actId="478"/>
          <ac:picMkLst>
            <pc:docMk/>
            <pc:sldMk cId="2187297353" sldId="374"/>
            <ac:picMk id="4" creationId="{ED51F07F-647A-48E6-B69A-81AB0F63CE6F}"/>
          </ac:picMkLst>
        </pc:picChg>
        <pc:picChg chg="add del mod">
          <ac:chgData name="Josh Ashley" userId="19a07cced82fe6a6" providerId="LiveId" clId="{13EE28BF-C83A-4E54-9F31-E95BB5F1E42C}" dt="2019-12-11T15:25:36.470" v="4502" actId="478"/>
          <ac:picMkLst>
            <pc:docMk/>
            <pc:sldMk cId="2187297353" sldId="374"/>
            <ac:picMk id="5" creationId="{7FB1B261-4800-4ADC-AD05-42557BBC6BD6}"/>
          </ac:picMkLst>
        </pc:picChg>
      </pc:sldChg>
      <pc:sldChg chg="modSp add">
        <pc:chgData name="Josh Ashley" userId="19a07cced82fe6a6" providerId="LiveId" clId="{13EE28BF-C83A-4E54-9F31-E95BB5F1E42C}" dt="2019-12-06T14:51:37.089" v="4315" actId="20577"/>
        <pc:sldMkLst>
          <pc:docMk/>
          <pc:sldMk cId="98262760" sldId="375"/>
        </pc:sldMkLst>
        <pc:spChg chg="mod">
          <ac:chgData name="Josh Ashley" userId="19a07cced82fe6a6" providerId="LiveId" clId="{13EE28BF-C83A-4E54-9F31-E95BB5F1E42C}" dt="2019-12-06T14:51:37.089" v="4315" actId="20577"/>
          <ac:spMkLst>
            <pc:docMk/>
            <pc:sldMk cId="98262760" sldId="375"/>
            <ac:spMk id="2" creationId="{83ABC346-A38D-4264-B331-EEE99C67FE51}"/>
          </ac:spMkLst>
        </pc:spChg>
        <pc:spChg chg="mod">
          <ac:chgData name="Josh Ashley" userId="19a07cced82fe6a6" providerId="LiveId" clId="{13EE28BF-C83A-4E54-9F31-E95BB5F1E42C}" dt="2019-12-02T14:57:29.812" v="3379" actId="1076"/>
          <ac:spMkLst>
            <pc:docMk/>
            <pc:sldMk cId="98262760" sldId="375"/>
            <ac:spMk id="3" creationId="{A318D3C8-176D-460D-8B14-D4C23C623BB1}"/>
          </ac:spMkLst>
        </pc:spChg>
      </pc:sldChg>
      <pc:sldChg chg="addSp delSp modSp add ord">
        <pc:chgData name="Josh Ashley" userId="19a07cced82fe6a6" providerId="LiveId" clId="{13EE28BF-C83A-4E54-9F31-E95BB5F1E42C}" dt="2019-12-06T14:58:24.938" v="4357" actId="120"/>
        <pc:sldMkLst>
          <pc:docMk/>
          <pc:sldMk cId="2844708902" sldId="376"/>
        </pc:sldMkLst>
        <pc:spChg chg="mod">
          <ac:chgData name="Josh Ashley" userId="19a07cced82fe6a6" providerId="LiveId" clId="{13EE28BF-C83A-4E54-9F31-E95BB5F1E42C}" dt="2019-12-06T14:29:18.361" v="3415" actId="1076"/>
          <ac:spMkLst>
            <pc:docMk/>
            <pc:sldMk cId="2844708902" sldId="376"/>
            <ac:spMk id="2" creationId="{C94815CF-E590-4257-90EB-3BB476341122}"/>
          </ac:spMkLst>
        </pc:spChg>
        <pc:spChg chg="add mod">
          <ac:chgData name="Josh Ashley" userId="19a07cced82fe6a6" providerId="LiveId" clId="{13EE28BF-C83A-4E54-9F31-E95BB5F1E42C}" dt="2019-12-06T14:45:00.156" v="3978" actId="1076"/>
          <ac:spMkLst>
            <pc:docMk/>
            <pc:sldMk cId="2844708902" sldId="376"/>
            <ac:spMk id="3" creationId="{1337F240-799A-40CA-A5D4-B3D1EB711600}"/>
          </ac:spMkLst>
        </pc:spChg>
        <pc:spChg chg="add mod">
          <ac:chgData name="Josh Ashley" userId="19a07cced82fe6a6" providerId="LiveId" clId="{13EE28BF-C83A-4E54-9F31-E95BB5F1E42C}" dt="2019-12-06T14:45:00.156" v="3978" actId="1076"/>
          <ac:spMkLst>
            <pc:docMk/>
            <pc:sldMk cId="2844708902" sldId="376"/>
            <ac:spMk id="4" creationId="{DE05E276-0F35-4C5C-8023-4AB320BE6398}"/>
          </ac:spMkLst>
        </pc:spChg>
        <pc:spChg chg="add mod">
          <ac:chgData name="Josh Ashley" userId="19a07cced82fe6a6" providerId="LiveId" clId="{13EE28BF-C83A-4E54-9F31-E95BB5F1E42C}" dt="2019-12-06T14:45:00.156" v="3978" actId="1076"/>
          <ac:spMkLst>
            <pc:docMk/>
            <pc:sldMk cId="2844708902" sldId="376"/>
            <ac:spMk id="5" creationId="{6374A5CF-2A4F-4F02-B01B-470B2E737B38}"/>
          </ac:spMkLst>
        </pc:spChg>
        <pc:spChg chg="add mod">
          <ac:chgData name="Josh Ashley" userId="19a07cced82fe6a6" providerId="LiveId" clId="{13EE28BF-C83A-4E54-9F31-E95BB5F1E42C}" dt="2019-12-06T14:45:00.156" v="3978" actId="1076"/>
          <ac:spMkLst>
            <pc:docMk/>
            <pc:sldMk cId="2844708902" sldId="376"/>
            <ac:spMk id="6" creationId="{ACCD01EF-E550-474E-87CF-90D627570B60}"/>
          </ac:spMkLst>
        </pc:spChg>
        <pc:spChg chg="add del mod">
          <ac:chgData name="Josh Ashley" userId="19a07cced82fe6a6" providerId="LiveId" clId="{13EE28BF-C83A-4E54-9F31-E95BB5F1E42C}" dt="2019-12-06T14:30:23.280" v="3422" actId="478"/>
          <ac:spMkLst>
            <pc:docMk/>
            <pc:sldMk cId="2844708902" sldId="376"/>
            <ac:spMk id="7" creationId="{D86B1A13-82CE-49A5-B4AF-9D5C555A8DFB}"/>
          </ac:spMkLst>
        </pc:spChg>
        <pc:spChg chg="add mod">
          <ac:chgData name="Josh Ashley" userId="19a07cced82fe6a6" providerId="LiveId" clId="{13EE28BF-C83A-4E54-9F31-E95BB5F1E42C}" dt="2019-12-06T14:45:00.156" v="3978" actId="1076"/>
          <ac:spMkLst>
            <pc:docMk/>
            <pc:sldMk cId="2844708902" sldId="376"/>
            <ac:spMk id="8" creationId="{1D7C922A-92A3-431A-99F2-085A9CE3FD44}"/>
          </ac:spMkLst>
        </pc:spChg>
        <pc:spChg chg="add mod">
          <ac:chgData name="Josh Ashley" userId="19a07cced82fe6a6" providerId="LiveId" clId="{13EE28BF-C83A-4E54-9F31-E95BB5F1E42C}" dt="2019-12-06T14:45:00.156" v="3978" actId="1076"/>
          <ac:spMkLst>
            <pc:docMk/>
            <pc:sldMk cId="2844708902" sldId="376"/>
            <ac:spMk id="9" creationId="{8870AAAC-E59A-4AFC-8CEF-8043FE0E59B2}"/>
          </ac:spMkLst>
        </pc:spChg>
        <pc:spChg chg="add mod">
          <ac:chgData name="Josh Ashley" userId="19a07cced82fe6a6" providerId="LiveId" clId="{13EE28BF-C83A-4E54-9F31-E95BB5F1E42C}" dt="2019-12-06T14:45:00.156" v="3978" actId="1076"/>
          <ac:spMkLst>
            <pc:docMk/>
            <pc:sldMk cId="2844708902" sldId="376"/>
            <ac:spMk id="10" creationId="{E5C2A64D-D339-4506-A3A7-80B41BA35A76}"/>
          </ac:spMkLst>
        </pc:spChg>
        <pc:spChg chg="add mod">
          <ac:chgData name="Josh Ashley" userId="19a07cced82fe6a6" providerId="LiveId" clId="{13EE28BF-C83A-4E54-9F31-E95BB5F1E42C}" dt="2019-12-06T14:45:00.156" v="3978" actId="1076"/>
          <ac:spMkLst>
            <pc:docMk/>
            <pc:sldMk cId="2844708902" sldId="376"/>
            <ac:spMk id="11" creationId="{3FE04E78-5638-4391-A6E1-1C9765D6C7EC}"/>
          </ac:spMkLst>
        </pc:spChg>
        <pc:spChg chg="add mod">
          <ac:chgData name="Josh Ashley" userId="19a07cced82fe6a6" providerId="LiveId" clId="{13EE28BF-C83A-4E54-9F31-E95BB5F1E42C}" dt="2019-12-06T14:54:23.781" v="4331" actId="207"/>
          <ac:spMkLst>
            <pc:docMk/>
            <pc:sldMk cId="2844708902" sldId="376"/>
            <ac:spMk id="12" creationId="{C9A856B4-CE14-4844-BAC1-CBA53B814249}"/>
          </ac:spMkLst>
        </pc:spChg>
        <pc:spChg chg="add mod">
          <ac:chgData name="Josh Ashley" userId="19a07cced82fe6a6" providerId="LiveId" clId="{13EE28BF-C83A-4E54-9F31-E95BB5F1E42C}" dt="2019-12-06T14:55:56.479" v="4342" actId="207"/>
          <ac:spMkLst>
            <pc:docMk/>
            <pc:sldMk cId="2844708902" sldId="376"/>
            <ac:spMk id="13" creationId="{D4446CDD-C795-43A6-B682-F10BB4D7A1EF}"/>
          </ac:spMkLst>
        </pc:spChg>
        <pc:spChg chg="add mod">
          <ac:chgData name="Josh Ashley" userId="19a07cced82fe6a6" providerId="LiveId" clId="{13EE28BF-C83A-4E54-9F31-E95BB5F1E42C}" dt="2019-12-06T14:45:00.156" v="3978" actId="1076"/>
          <ac:spMkLst>
            <pc:docMk/>
            <pc:sldMk cId="2844708902" sldId="376"/>
            <ac:spMk id="14" creationId="{377AA4AF-F9F8-4AA1-BF63-5A73BD37986A}"/>
          </ac:spMkLst>
        </pc:spChg>
        <pc:spChg chg="add del mod">
          <ac:chgData name="Josh Ashley" userId="19a07cced82fe6a6" providerId="LiveId" clId="{13EE28BF-C83A-4E54-9F31-E95BB5F1E42C}" dt="2019-12-06T14:38:53.340" v="3802" actId="478"/>
          <ac:spMkLst>
            <pc:docMk/>
            <pc:sldMk cId="2844708902" sldId="376"/>
            <ac:spMk id="15" creationId="{44873843-0E98-4018-98C7-95BF247B018A}"/>
          </ac:spMkLst>
        </pc:spChg>
        <pc:spChg chg="add mod">
          <ac:chgData name="Josh Ashley" userId="19a07cced82fe6a6" providerId="LiveId" clId="{13EE28BF-C83A-4E54-9F31-E95BB5F1E42C}" dt="2019-12-06T14:45:00.156" v="3978" actId="1076"/>
          <ac:spMkLst>
            <pc:docMk/>
            <pc:sldMk cId="2844708902" sldId="376"/>
            <ac:spMk id="16" creationId="{E4C6490C-0BE2-436D-AFBB-23D8A2D192E7}"/>
          </ac:spMkLst>
        </pc:spChg>
        <pc:spChg chg="add mod">
          <ac:chgData name="Josh Ashley" userId="19a07cced82fe6a6" providerId="LiveId" clId="{13EE28BF-C83A-4E54-9F31-E95BB5F1E42C}" dt="2019-12-06T14:45:00.156" v="3978" actId="1076"/>
          <ac:spMkLst>
            <pc:docMk/>
            <pc:sldMk cId="2844708902" sldId="376"/>
            <ac:spMk id="17" creationId="{0A65D9C9-9104-4F77-9316-ED8CED1D8E49}"/>
          </ac:spMkLst>
        </pc:spChg>
        <pc:spChg chg="add del mod">
          <ac:chgData name="Josh Ashley" userId="19a07cced82fe6a6" providerId="LiveId" clId="{13EE28BF-C83A-4E54-9F31-E95BB5F1E42C}" dt="2019-12-06T14:41:14.203" v="3856"/>
          <ac:spMkLst>
            <pc:docMk/>
            <pc:sldMk cId="2844708902" sldId="376"/>
            <ac:spMk id="18" creationId="{CB52CCD1-5C58-4F11-A9CE-78D61EAC1366}"/>
          </ac:spMkLst>
        </pc:spChg>
        <pc:spChg chg="add mod">
          <ac:chgData name="Josh Ashley" userId="19a07cced82fe6a6" providerId="LiveId" clId="{13EE28BF-C83A-4E54-9F31-E95BB5F1E42C}" dt="2019-12-06T14:56:06.030" v="4345" actId="207"/>
          <ac:spMkLst>
            <pc:docMk/>
            <pc:sldMk cId="2844708902" sldId="376"/>
            <ac:spMk id="19" creationId="{F541EC1F-6355-4FB4-9A17-38FE6EF2792E}"/>
          </ac:spMkLst>
        </pc:spChg>
        <pc:spChg chg="add mod">
          <ac:chgData name="Josh Ashley" userId="19a07cced82fe6a6" providerId="LiveId" clId="{13EE28BF-C83A-4E54-9F31-E95BB5F1E42C}" dt="2019-12-06T14:56:10.981" v="4346" actId="207"/>
          <ac:spMkLst>
            <pc:docMk/>
            <pc:sldMk cId="2844708902" sldId="376"/>
            <ac:spMk id="20" creationId="{DBAF486F-350F-40FC-8330-8CD519CD04C9}"/>
          </ac:spMkLst>
        </pc:spChg>
        <pc:spChg chg="add mod">
          <ac:chgData name="Josh Ashley" userId="19a07cced82fe6a6" providerId="LiveId" clId="{13EE28BF-C83A-4E54-9F31-E95BB5F1E42C}" dt="2019-12-06T14:58:24.938" v="4357" actId="120"/>
          <ac:spMkLst>
            <pc:docMk/>
            <pc:sldMk cId="2844708902" sldId="376"/>
            <ac:spMk id="21" creationId="{C04B8613-2261-44A2-A747-F1B0488672E9}"/>
          </ac:spMkLst>
        </pc:spChg>
        <pc:spChg chg="add mod">
          <ac:chgData name="Josh Ashley" userId="19a07cced82fe6a6" providerId="LiveId" clId="{13EE28BF-C83A-4E54-9F31-E95BB5F1E42C}" dt="2019-12-06T14:53:43.484" v="4328" actId="207"/>
          <ac:spMkLst>
            <pc:docMk/>
            <pc:sldMk cId="2844708902" sldId="376"/>
            <ac:spMk id="22" creationId="{D8BAA33E-D896-4431-AC14-0A0BA814C841}"/>
          </ac:spMkLst>
        </pc:spChg>
        <pc:spChg chg="add mod ord">
          <ac:chgData name="Josh Ashley" userId="19a07cced82fe6a6" providerId="LiveId" clId="{13EE28BF-C83A-4E54-9F31-E95BB5F1E42C}" dt="2019-12-06T14:55:47.992" v="4341" actId="167"/>
          <ac:spMkLst>
            <pc:docMk/>
            <pc:sldMk cId="2844708902" sldId="376"/>
            <ac:spMk id="27" creationId="{9ADD30F1-DBEE-446B-BDBF-95AEBC88C5A3}"/>
          </ac:spMkLst>
        </pc:spChg>
        <pc:spChg chg="add mod">
          <ac:chgData name="Josh Ashley" userId="19a07cced82fe6a6" providerId="LiveId" clId="{13EE28BF-C83A-4E54-9F31-E95BB5F1E42C}" dt="2019-12-06T14:52:03.511" v="4325" actId="20577"/>
          <ac:spMkLst>
            <pc:docMk/>
            <pc:sldMk cId="2844708902" sldId="376"/>
            <ac:spMk id="30" creationId="{D1BECA5D-47A9-4171-BF67-1AD897426C11}"/>
          </ac:spMkLst>
        </pc:spChg>
        <pc:cxnChg chg="add mod">
          <ac:chgData name="Josh Ashley" userId="19a07cced82fe6a6" providerId="LiveId" clId="{13EE28BF-C83A-4E54-9F31-E95BB5F1E42C}" dt="2019-12-06T14:45:27.429" v="3981" actId="14100"/>
          <ac:cxnSpMkLst>
            <pc:docMk/>
            <pc:sldMk cId="2844708902" sldId="376"/>
            <ac:cxnSpMk id="24" creationId="{AECBFD4C-CBBE-4D4D-A8FA-10A71710A597}"/>
          </ac:cxnSpMkLst>
        </pc:cxnChg>
        <pc:cxnChg chg="add mod">
          <ac:chgData name="Josh Ashley" userId="19a07cced82fe6a6" providerId="LiveId" clId="{13EE28BF-C83A-4E54-9F31-E95BB5F1E42C}" dt="2019-12-06T14:50:59.164" v="4279" actId="11529"/>
          <ac:cxnSpMkLst>
            <pc:docMk/>
            <pc:sldMk cId="2844708902" sldId="376"/>
            <ac:cxnSpMk id="29" creationId="{14D1C317-3E7D-4D57-9338-60DE009C56AB}"/>
          </ac:cxnSpMkLst>
        </pc:cxnChg>
      </pc:sldChg>
      <pc:sldChg chg="modSp add">
        <pc:chgData name="Josh Ashley" userId="19a07cced82fe6a6" providerId="LiveId" clId="{13EE28BF-C83A-4E54-9F31-E95BB5F1E42C}" dt="2019-12-11T15:45:13.567" v="5761" actId="20577"/>
        <pc:sldMkLst>
          <pc:docMk/>
          <pc:sldMk cId="2111717042" sldId="379"/>
        </pc:sldMkLst>
        <pc:spChg chg="mod">
          <ac:chgData name="Josh Ashley" userId="19a07cced82fe6a6" providerId="LiveId" clId="{13EE28BF-C83A-4E54-9F31-E95BB5F1E42C}" dt="2019-12-11T15:26:22.246" v="4531" actId="20577"/>
          <ac:spMkLst>
            <pc:docMk/>
            <pc:sldMk cId="2111717042" sldId="379"/>
            <ac:spMk id="2" creationId="{EF1C0F7F-75CB-4661-95A6-D387BD7B7B03}"/>
          </ac:spMkLst>
        </pc:spChg>
        <pc:spChg chg="mod">
          <ac:chgData name="Josh Ashley" userId="19a07cced82fe6a6" providerId="LiveId" clId="{13EE28BF-C83A-4E54-9F31-E95BB5F1E42C}" dt="2019-12-11T15:45:13.567" v="5761" actId="20577"/>
          <ac:spMkLst>
            <pc:docMk/>
            <pc:sldMk cId="2111717042" sldId="379"/>
            <ac:spMk id="3" creationId="{17F12CD7-0B9A-43F0-900A-72CF4B8091BC}"/>
          </ac:spMkLst>
        </pc:spChg>
      </pc:sldChg>
      <pc:sldChg chg="addSp delSp modSp add">
        <pc:chgData name="Josh Ashley" userId="19a07cced82fe6a6" providerId="LiveId" clId="{13EE28BF-C83A-4E54-9F31-E95BB5F1E42C}" dt="2019-12-11T15:44:21.495" v="5718" actId="14100"/>
        <pc:sldMkLst>
          <pc:docMk/>
          <pc:sldMk cId="3240069295" sldId="381"/>
        </pc:sldMkLst>
        <pc:spChg chg="mod">
          <ac:chgData name="Josh Ashley" userId="19a07cced82fe6a6" providerId="LiveId" clId="{13EE28BF-C83A-4E54-9F31-E95BB5F1E42C}" dt="2019-12-11T15:30:18.109" v="5039" actId="20577"/>
          <ac:spMkLst>
            <pc:docMk/>
            <pc:sldMk cId="3240069295" sldId="381"/>
            <ac:spMk id="2" creationId="{EF1C0F7F-75CB-4661-95A6-D387BD7B7B03}"/>
          </ac:spMkLst>
        </pc:spChg>
        <pc:spChg chg="del mod">
          <ac:chgData name="Josh Ashley" userId="19a07cced82fe6a6" providerId="LiveId" clId="{13EE28BF-C83A-4E54-9F31-E95BB5F1E42C}" dt="2019-12-11T15:30:07.855" v="5029" actId="478"/>
          <ac:spMkLst>
            <pc:docMk/>
            <pc:sldMk cId="3240069295" sldId="381"/>
            <ac:spMk id="3" creationId="{17F12CD7-0B9A-43F0-900A-72CF4B8091BC}"/>
          </ac:spMkLst>
        </pc:spChg>
        <pc:spChg chg="add mod">
          <ac:chgData name="Josh Ashley" userId="19a07cced82fe6a6" providerId="LiveId" clId="{13EE28BF-C83A-4E54-9F31-E95BB5F1E42C}" dt="2019-12-11T15:43:37.903" v="5715" actId="1076"/>
          <ac:spMkLst>
            <pc:docMk/>
            <pc:sldMk cId="3240069295" sldId="381"/>
            <ac:spMk id="4" creationId="{18765234-F822-4D89-9C5D-9FBE402B1A31}"/>
          </ac:spMkLst>
        </pc:spChg>
        <pc:spChg chg="add mod">
          <ac:chgData name="Josh Ashley" userId="19a07cced82fe6a6" providerId="LiveId" clId="{13EE28BF-C83A-4E54-9F31-E95BB5F1E42C}" dt="2019-12-11T15:43:37.903" v="5715" actId="1076"/>
          <ac:spMkLst>
            <pc:docMk/>
            <pc:sldMk cId="3240069295" sldId="381"/>
            <ac:spMk id="5" creationId="{9B9FB44C-3094-411F-827C-CBFD2584B7F2}"/>
          </ac:spMkLst>
        </pc:spChg>
        <pc:spChg chg="add mod">
          <ac:chgData name="Josh Ashley" userId="19a07cced82fe6a6" providerId="LiveId" clId="{13EE28BF-C83A-4E54-9F31-E95BB5F1E42C}" dt="2019-12-11T15:43:37.903" v="5715" actId="1076"/>
          <ac:spMkLst>
            <pc:docMk/>
            <pc:sldMk cId="3240069295" sldId="381"/>
            <ac:spMk id="6" creationId="{0A34A5D9-4B21-4045-A0A2-1923D2375C2B}"/>
          </ac:spMkLst>
        </pc:spChg>
        <pc:spChg chg="add mod">
          <ac:chgData name="Josh Ashley" userId="19a07cced82fe6a6" providerId="LiveId" clId="{13EE28BF-C83A-4E54-9F31-E95BB5F1E42C}" dt="2019-12-11T15:43:37.903" v="5715" actId="1076"/>
          <ac:spMkLst>
            <pc:docMk/>
            <pc:sldMk cId="3240069295" sldId="381"/>
            <ac:spMk id="7" creationId="{B6448C58-44EA-4E29-A19D-B50BB927F174}"/>
          </ac:spMkLst>
        </pc:spChg>
        <pc:spChg chg="add mod">
          <ac:chgData name="Josh Ashley" userId="19a07cced82fe6a6" providerId="LiveId" clId="{13EE28BF-C83A-4E54-9F31-E95BB5F1E42C}" dt="2019-12-11T15:43:37.903" v="5715" actId="1076"/>
          <ac:spMkLst>
            <pc:docMk/>
            <pc:sldMk cId="3240069295" sldId="381"/>
            <ac:spMk id="8" creationId="{5357714B-59E3-4AC1-A4C1-E8CDCC31B208}"/>
          </ac:spMkLst>
        </pc:spChg>
        <pc:spChg chg="add mod">
          <ac:chgData name="Josh Ashley" userId="19a07cced82fe6a6" providerId="LiveId" clId="{13EE28BF-C83A-4E54-9F31-E95BB5F1E42C}" dt="2019-12-11T15:43:44.338" v="5716" actId="14100"/>
          <ac:spMkLst>
            <pc:docMk/>
            <pc:sldMk cId="3240069295" sldId="381"/>
            <ac:spMk id="9" creationId="{79714CBE-EBAE-4FA6-8004-49EE06EB1B68}"/>
          </ac:spMkLst>
        </pc:spChg>
        <pc:cxnChg chg="add mod">
          <ac:chgData name="Josh Ashley" userId="19a07cced82fe6a6" providerId="LiveId" clId="{13EE28BF-C83A-4E54-9F31-E95BB5F1E42C}" dt="2019-12-11T15:44:21.495" v="5718" actId="14100"/>
          <ac:cxnSpMkLst>
            <pc:docMk/>
            <pc:sldMk cId="3240069295" sldId="381"/>
            <ac:cxnSpMk id="11" creationId="{CB9A29AA-2434-48A6-AB69-B19FC9A30BDF}"/>
          </ac:cxnSpMkLst>
        </pc:cxnChg>
      </pc:sldChg>
      <pc:sldChg chg="modSp add del">
        <pc:chgData name="Josh Ashley" userId="19a07cced82fe6a6" providerId="LiveId" clId="{13EE28BF-C83A-4E54-9F31-E95BB5F1E42C}" dt="2019-12-11T15:45:02.678" v="5738" actId="47"/>
        <pc:sldMkLst>
          <pc:docMk/>
          <pc:sldMk cId="1288221417" sldId="382"/>
        </pc:sldMkLst>
        <pc:spChg chg="mod">
          <ac:chgData name="Josh Ashley" userId="19a07cced82fe6a6" providerId="LiveId" clId="{13EE28BF-C83A-4E54-9F31-E95BB5F1E42C}" dt="2019-12-11T15:44:43.491" v="5737" actId="20577"/>
          <ac:spMkLst>
            <pc:docMk/>
            <pc:sldMk cId="1288221417" sldId="382"/>
            <ac:spMk id="2" creationId="{2A53ED83-E6DF-4621-B475-3CA69C616173}"/>
          </ac:spMkLst>
        </pc:spChg>
      </pc:sldChg>
    </pc:docChg>
  </pc:docChgLst>
  <pc:docChgLst>
    <pc:chgData name="Josh Ashley" userId="19a07cced82fe6a6" providerId="Windows Live" clId="Web-{0441D96D-1DF8-44AD-86FD-69005A7F4AC0}"/>
    <pc:docChg chg="addSld delSld modSld">
      <pc:chgData name="Josh Ashley" userId="19a07cced82fe6a6" providerId="Windows Live" clId="Web-{0441D96D-1DF8-44AD-86FD-69005A7F4AC0}" dt="2019-12-18T02:33:30.843" v="413" actId="20577"/>
      <pc:docMkLst>
        <pc:docMk/>
      </pc:docMkLst>
      <pc:sldChg chg="modSp">
        <pc:chgData name="Josh Ashley" userId="19a07cced82fe6a6" providerId="Windows Live" clId="Web-{0441D96D-1DF8-44AD-86FD-69005A7F4AC0}" dt="2019-12-18T02:33:23.015" v="412" actId="20577"/>
        <pc:sldMkLst>
          <pc:docMk/>
          <pc:sldMk cId="1621813450" sldId="366"/>
        </pc:sldMkLst>
        <pc:spChg chg="mod">
          <ac:chgData name="Josh Ashley" userId="19a07cced82fe6a6" providerId="Windows Live" clId="Web-{0441D96D-1DF8-44AD-86FD-69005A7F4AC0}" dt="2019-12-18T02:33:23.015" v="412" actId="20577"/>
          <ac:spMkLst>
            <pc:docMk/>
            <pc:sldMk cId="1621813450" sldId="366"/>
            <ac:spMk id="2" creationId="{3BE5D93C-E9CF-48E9-AA64-67745EADDEFB}"/>
          </ac:spMkLst>
        </pc:spChg>
        <pc:spChg chg="mod">
          <ac:chgData name="Josh Ashley" userId="19a07cced82fe6a6" providerId="Windows Live" clId="Web-{0441D96D-1DF8-44AD-86FD-69005A7F4AC0}" dt="2019-12-18T02:33:17.186" v="411" actId="20577"/>
          <ac:spMkLst>
            <pc:docMk/>
            <pc:sldMk cId="1621813450" sldId="366"/>
            <ac:spMk id="3" creationId="{7F7FC10B-04FF-41DD-ACA1-57D95C197434}"/>
          </ac:spMkLst>
        </pc:spChg>
      </pc:sldChg>
      <pc:sldChg chg="modSp">
        <pc:chgData name="Josh Ashley" userId="19a07cced82fe6a6" providerId="Windows Live" clId="Web-{0441D96D-1DF8-44AD-86FD-69005A7F4AC0}" dt="2019-12-18T02:33:30.843" v="413" actId="20577"/>
        <pc:sldMkLst>
          <pc:docMk/>
          <pc:sldMk cId="47580667" sldId="370"/>
        </pc:sldMkLst>
        <pc:spChg chg="mod">
          <ac:chgData name="Josh Ashley" userId="19a07cced82fe6a6" providerId="Windows Live" clId="Web-{0441D96D-1DF8-44AD-86FD-69005A7F4AC0}" dt="2019-12-18T02:33:30.843" v="413" actId="20577"/>
          <ac:spMkLst>
            <pc:docMk/>
            <pc:sldMk cId="47580667" sldId="370"/>
            <ac:spMk id="2" creationId="{25929A24-5FE5-46AC-B09C-683DD30C8B82}"/>
          </ac:spMkLst>
        </pc:spChg>
      </pc:sldChg>
      <pc:sldChg chg="new del">
        <pc:chgData name="Josh Ashley" userId="19a07cced82fe6a6" providerId="Windows Live" clId="Web-{0441D96D-1DF8-44AD-86FD-69005A7F4AC0}" dt="2019-12-18T01:18:45.493" v="1"/>
        <pc:sldMkLst>
          <pc:docMk/>
          <pc:sldMk cId="793888670" sldId="382"/>
        </pc:sldMkLst>
      </pc:sldChg>
      <pc:sldChg chg="modSp new">
        <pc:chgData name="Josh Ashley" userId="19a07cced82fe6a6" providerId="Windows Live" clId="Web-{0441D96D-1DF8-44AD-86FD-69005A7F4AC0}" dt="2019-12-18T02:22:33.008" v="254" actId="1076"/>
        <pc:sldMkLst>
          <pc:docMk/>
          <pc:sldMk cId="1648648228" sldId="382"/>
        </pc:sldMkLst>
        <pc:spChg chg="mod">
          <ac:chgData name="Josh Ashley" userId="19a07cced82fe6a6" providerId="Windows Live" clId="Web-{0441D96D-1DF8-44AD-86FD-69005A7F4AC0}" dt="2019-12-18T02:22:27.399" v="253" actId="1076"/>
          <ac:spMkLst>
            <pc:docMk/>
            <pc:sldMk cId="1648648228" sldId="382"/>
            <ac:spMk id="2" creationId="{EA2C0EFE-EDB2-4649-BF03-2723BAFC4FF0}"/>
          </ac:spMkLst>
        </pc:spChg>
        <pc:spChg chg="mod">
          <ac:chgData name="Josh Ashley" userId="19a07cced82fe6a6" providerId="Windows Live" clId="Web-{0441D96D-1DF8-44AD-86FD-69005A7F4AC0}" dt="2019-12-18T02:22:33.008" v="254" actId="1076"/>
          <ac:spMkLst>
            <pc:docMk/>
            <pc:sldMk cId="1648648228" sldId="382"/>
            <ac:spMk id="3" creationId="{7C58E3AD-8118-45FA-8353-24FDBCEF97DC}"/>
          </ac:spMkLst>
        </pc:spChg>
      </pc:sldChg>
      <pc:sldChg chg="modSp new">
        <pc:chgData name="Josh Ashley" userId="19a07cced82fe6a6" providerId="Windows Live" clId="Web-{0441D96D-1DF8-44AD-86FD-69005A7F4AC0}" dt="2019-12-18T02:26:19.590" v="364" actId="20577"/>
        <pc:sldMkLst>
          <pc:docMk/>
          <pc:sldMk cId="126307865" sldId="383"/>
        </pc:sldMkLst>
        <pc:spChg chg="mod">
          <ac:chgData name="Josh Ashley" userId="19a07cced82fe6a6" providerId="Windows Live" clId="Web-{0441D96D-1DF8-44AD-86FD-69005A7F4AC0}" dt="2019-12-18T02:23:07.352" v="264" actId="20577"/>
          <ac:spMkLst>
            <pc:docMk/>
            <pc:sldMk cId="126307865" sldId="383"/>
            <ac:spMk id="2" creationId="{FC13AA14-2E5B-4E1E-B2FB-F0193856A779}"/>
          </ac:spMkLst>
        </pc:spChg>
        <pc:spChg chg="mod">
          <ac:chgData name="Josh Ashley" userId="19a07cced82fe6a6" providerId="Windows Live" clId="Web-{0441D96D-1DF8-44AD-86FD-69005A7F4AC0}" dt="2019-12-18T02:26:19.590" v="364" actId="20577"/>
          <ac:spMkLst>
            <pc:docMk/>
            <pc:sldMk cId="126307865" sldId="383"/>
            <ac:spMk id="3" creationId="{456D7620-76B9-4786-9691-7BF0148C6AD7}"/>
          </ac:spMkLst>
        </pc:spChg>
      </pc:sldChg>
    </pc:docChg>
  </pc:docChgLst>
  <pc:docChgLst>
    <pc:chgData name="Josh Ashley" userId="19a07cced82fe6a6" providerId="Windows Live" clId="Web-{FF21D414-D4E4-408E-9CDD-4E702A2A0185}"/>
    <pc:docChg chg="modSld">
      <pc:chgData name="Josh Ashley" userId="19a07cced82fe6a6" providerId="Windows Live" clId="Web-{FF21D414-D4E4-408E-9CDD-4E702A2A0185}" dt="2019-12-18T19:41:20.114" v="20" actId="20577"/>
      <pc:docMkLst>
        <pc:docMk/>
      </pc:docMkLst>
      <pc:sldChg chg="modSp">
        <pc:chgData name="Josh Ashley" userId="19a07cced82fe6a6" providerId="Windows Live" clId="Web-{FF21D414-D4E4-408E-9CDD-4E702A2A0185}" dt="2019-12-18T19:41:20.114" v="20" actId="20577"/>
        <pc:sldMkLst>
          <pc:docMk/>
          <pc:sldMk cId="126307865" sldId="383"/>
        </pc:sldMkLst>
        <pc:spChg chg="mod">
          <ac:chgData name="Josh Ashley" userId="19a07cced82fe6a6" providerId="Windows Live" clId="Web-{FF21D414-D4E4-408E-9CDD-4E702A2A0185}" dt="2019-12-18T19:41:20.114" v="20" actId="20577"/>
          <ac:spMkLst>
            <pc:docMk/>
            <pc:sldMk cId="126307865" sldId="383"/>
            <ac:spMk id="3" creationId="{456D7620-76B9-4786-9691-7BF0148C6AD7}"/>
          </ac:spMkLst>
        </pc:spChg>
      </pc:sldChg>
    </pc:docChg>
  </pc:docChgLst>
  <pc:docChgLst>
    <pc:chgData name="James Exterkamp" userId="a058d8ed3b48c06b" providerId="Windows Live" clId="Web-{19AB8742-CA71-41F0-8243-D20872E8B526}"/>
    <pc:docChg chg="modSld">
      <pc:chgData name="James Exterkamp" userId="a058d8ed3b48c06b" providerId="Windows Live" clId="Web-{19AB8742-CA71-41F0-8243-D20872E8B526}" dt="2019-12-18T01:05:00.499" v="289" actId="20577"/>
      <pc:docMkLst>
        <pc:docMk/>
      </pc:docMkLst>
      <pc:sldChg chg="addSp delSp modSp">
        <pc:chgData name="James Exterkamp" userId="a058d8ed3b48c06b" providerId="Windows Live" clId="Web-{19AB8742-CA71-41F0-8243-D20872E8B526}" dt="2019-12-18T01:04:57.359" v="287" actId="20577"/>
        <pc:sldMkLst>
          <pc:docMk/>
          <pc:sldMk cId="2877612462" sldId="371"/>
        </pc:sldMkLst>
        <pc:spChg chg="mod">
          <ac:chgData name="James Exterkamp" userId="a058d8ed3b48c06b" providerId="Windows Live" clId="Web-{19AB8742-CA71-41F0-8243-D20872E8B526}" dt="2019-12-18T00:46:04.444" v="8" actId="20577"/>
          <ac:spMkLst>
            <pc:docMk/>
            <pc:sldMk cId="2877612462" sldId="371"/>
            <ac:spMk id="2" creationId="{C37A617B-A6B6-8D42-A3C8-A9956CAA58A9}"/>
          </ac:spMkLst>
        </pc:spChg>
        <pc:spChg chg="add mod">
          <ac:chgData name="James Exterkamp" userId="a058d8ed3b48c06b" providerId="Windows Live" clId="Web-{19AB8742-CA71-41F0-8243-D20872E8B526}" dt="2019-12-18T01:04:57.359" v="287" actId="20577"/>
          <ac:spMkLst>
            <pc:docMk/>
            <pc:sldMk cId="2877612462" sldId="371"/>
            <ac:spMk id="8" creationId="{FB29CDA4-D7A1-4F16-A5C0-CFEE6E295DE1}"/>
          </ac:spMkLst>
        </pc:spChg>
        <pc:spChg chg="add mod">
          <ac:chgData name="James Exterkamp" userId="a058d8ed3b48c06b" providerId="Windows Live" clId="Web-{19AB8742-CA71-41F0-8243-D20872E8B526}" dt="2019-12-18T00:51:52.723" v="160"/>
          <ac:spMkLst>
            <pc:docMk/>
            <pc:sldMk cId="2877612462" sldId="371"/>
            <ac:spMk id="9" creationId="{848CA064-A757-4F89-96D3-014B028130A3}"/>
          </ac:spMkLst>
        </pc:spChg>
        <pc:spChg chg="add del">
          <ac:chgData name="James Exterkamp" userId="a058d8ed3b48c06b" providerId="Windows Live" clId="Web-{19AB8742-CA71-41F0-8243-D20872E8B526}" dt="2019-12-18T00:51:31.614" v="155"/>
          <ac:spMkLst>
            <pc:docMk/>
            <pc:sldMk cId="2877612462" sldId="371"/>
            <ac:spMk id="10" creationId="{3B929FAB-3AFD-459E-BB80-3610E5C7CE8A}"/>
          </ac:spMkLst>
        </pc:spChg>
        <pc:spChg chg="add mod">
          <ac:chgData name="James Exterkamp" userId="a058d8ed3b48c06b" providerId="Windows Live" clId="Web-{19AB8742-CA71-41F0-8243-D20872E8B526}" dt="2019-12-18T00:52:58.770" v="189" actId="1076"/>
          <ac:spMkLst>
            <pc:docMk/>
            <pc:sldMk cId="2877612462" sldId="371"/>
            <ac:spMk id="11" creationId="{138F088C-8427-4161-9C6A-3039F9F77227}"/>
          </ac:spMkLst>
        </pc:spChg>
        <pc:spChg chg="add mod">
          <ac:chgData name="James Exterkamp" userId="a058d8ed3b48c06b" providerId="Windows Live" clId="Web-{19AB8742-CA71-41F0-8243-D20872E8B526}" dt="2019-12-18T00:53:19.410" v="195" actId="1076"/>
          <ac:spMkLst>
            <pc:docMk/>
            <pc:sldMk cId="2877612462" sldId="371"/>
            <ac:spMk id="12" creationId="{1899D720-D45B-4773-A50C-9FE5F6AC3007}"/>
          </ac:spMkLst>
        </pc:spChg>
        <pc:picChg chg="del">
          <ac:chgData name="James Exterkamp" userId="a058d8ed3b48c06b" providerId="Windows Live" clId="Web-{19AB8742-CA71-41F0-8243-D20872E8B526}" dt="2019-12-18T00:46:06.475" v="9"/>
          <ac:picMkLst>
            <pc:docMk/>
            <pc:sldMk cId="2877612462" sldId="371"/>
            <ac:picMk id="3" creationId="{8428EEBB-BD1E-42FA-BDAC-ACAF3A1BB79C}"/>
          </ac:picMkLst>
        </pc:picChg>
        <pc:picChg chg="add mod">
          <ac:chgData name="James Exterkamp" userId="a058d8ed3b48c06b" providerId="Windows Live" clId="Web-{19AB8742-CA71-41F0-8243-D20872E8B526}" dt="2019-12-18T00:53:51.082" v="199" actId="14100"/>
          <ac:picMkLst>
            <pc:docMk/>
            <pc:sldMk cId="2877612462" sldId="371"/>
            <ac:picMk id="4" creationId="{3AAE4C89-6BF4-405A-BDCC-382AEEFCF6DA}"/>
          </ac:picMkLst>
        </pc:picChg>
        <pc:picChg chg="add mod">
          <ac:chgData name="James Exterkamp" userId="a058d8ed3b48c06b" providerId="Windows Live" clId="Web-{19AB8742-CA71-41F0-8243-D20872E8B526}" dt="2019-12-18T00:51:03.083" v="150" actId="1076"/>
          <ac:picMkLst>
            <pc:docMk/>
            <pc:sldMk cId="2877612462" sldId="371"/>
            <ac:picMk id="6" creationId="{1D4F631C-92A2-4971-823E-28A994436F2A}"/>
          </ac:picMkLst>
        </pc:picChg>
      </pc:sldChg>
      <pc:sldChg chg="modSp">
        <pc:chgData name="James Exterkamp" userId="a058d8ed3b48c06b" providerId="Windows Live" clId="Web-{19AB8742-CA71-41F0-8243-D20872E8B526}" dt="2019-12-18T00:54:39.331" v="202" actId="20577"/>
        <pc:sldMkLst>
          <pc:docMk/>
          <pc:sldMk cId="3422486217" sldId="372"/>
        </pc:sldMkLst>
        <pc:spChg chg="mod">
          <ac:chgData name="James Exterkamp" userId="a058d8ed3b48c06b" providerId="Windows Live" clId="Web-{19AB8742-CA71-41F0-8243-D20872E8B526}" dt="2019-12-18T00:54:39.331" v="202" actId="20577"/>
          <ac:spMkLst>
            <pc:docMk/>
            <pc:sldMk cId="3422486217" sldId="372"/>
            <ac:spMk id="2" creationId="{C37A617B-A6B6-8D42-A3C8-A9956CAA58A9}"/>
          </ac:spMkLst>
        </pc:spChg>
      </pc:sldChg>
    </pc:docChg>
  </pc:docChgLst>
  <pc:docChgLst>
    <pc:chgData name="Josh Ashley" userId="19a07cced82fe6a6" providerId="Windows Live" clId="Web-{A93A8603-9E40-4463-BEBB-02778227CBF2}"/>
    <pc:docChg chg="modSld">
      <pc:chgData name="Josh Ashley" userId="19a07cced82fe6a6" providerId="Windows Live" clId="Web-{A93A8603-9E40-4463-BEBB-02778227CBF2}" dt="2019-12-18T02:39:38.538" v="139" actId="20577"/>
      <pc:docMkLst>
        <pc:docMk/>
      </pc:docMkLst>
      <pc:sldChg chg="modSp">
        <pc:chgData name="Josh Ashley" userId="19a07cced82fe6a6" providerId="Windows Live" clId="Web-{A93A8603-9E40-4463-BEBB-02778227CBF2}" dt="2019-12-18T02:39:38.538" v="139" actId="20577"/>
        <pc:sldMkLst>
          <pc:docMk/>
          <pc:sldMk cId="126307865" sldId="383"/>
        </pc:sldMkLst>
        <pc:spChg chg="mod">
          <ac:chgData name="Josh Ashley" userId="19a07cced82fe6a6" providerId="Windows Live" clId="Web-{A93A8603-9E40-4463-BEBB-02778227CBF2}" dt="2019-12-18T02:39:38.538" v="139" actId="20577"/>
          <ac:spMkLst>
            <pc:docMk/>
            <pc:sldMk cId="126307865" sldId="383"/>
            <ac:spMk id="3" creationId="{456D7620-76B9-4786-9691-7BF0148C6AD7}"/>
          </ac:spMkLst>
        </pc:spChg>
      </pc:sldChg>
    </pc:docChg>
  </pc:docChgLst>
  <pc:docChgLst>
    <pc:chgData name="Josh Ashley" userId="19a07cced82fe6a6" providerId="Windows Live" clId="Web-{66CCF103-1F70-4613-99E3-2C249350A888}"/>
    <pc:docChg chg="modSld">
      <pc:chgData name="Josh Ashley" userId="19a07cced82fe6a6" providerId="Windows Live" clId="Web-{66CCF103-1F70-4613-99E3-2C249350A888}" dt="2019-12-06T15:11:36.437" v="0" actId="20577"/>
      <pc:docMkLst>
        <pc:docMk/>
      </pc:docMkLst>
      <pc:sldChg chg="modSp">
        <pc:chgData name="Josh Ashley" userId="19a07cced82fe6a6" providerId="Windows Live" clId="Web-{66CCF103-1F70-4613-99E3-2C249350A888}" dt="2019-12-06T15:11:36.437" v="0" actId="20577"/>
        <pc:sldMkLst>
          <pc:docMk/>
          <pc:sldMk cId="98262760" sldId="375"/>
        </pc:sldMkLst>
        <pc:spChg chg="mod">
          <ac:chgData name="Josh Ashley" userId="19a07cced82fe6a6" providerId="Windows Live" clId="Web-{66CCF103-1F70-4613-99E3-2C249350A888}" dt="2019-12-06T15:11:36.437" v="0" actId="20577"/>
          <ac:spMkLst>
            <pc:docMk/>
            <pc:sldMk cId="98262760" sldId="375"/>
            <ac:spMk id="2" creationId="{83ABC346-A38D-4264-B331-EEE99C67FE51}"/>
          </ac:spMkLst>
        </pc:spChg>
      </pc:sldChg>
    </pc:docChg>
  </pc:docChgLst>
  <pc:docChgLst>
    <pc:chgData name="Guest User" providerId="Windows Live" clId="Web-{9391A4D4-2E9D-4341-9596-B8161A7A64BE}"/>
    <pc:docChg chg="modSld">
      <pc:chgData name="Guest User" userId="" providerId="Windows Live" clId="Web-{9391A4D4-2E9D-4341-9596-B8161A7A64BE}" dt="2019-12-03T17:55:26.066" v="589" actId="20577"/>
      <pc:docMkLst>
        <pc:docMk/>
      </pc:docMkLst>
      <pc:sldChg chg="addSp delSp modSp">
        <pc:chgData name="Guest User" userId="" providerId="Windows Live" clId="Web-{9391A4D4-2E9D-4341-9596-B8161A7A64BE}" dt="2019-12-03T17:55:26.066" v="588" actId="20577"/>
        <pc:sldMkLst>
          <pc:docMk/>
          <pc:sldMk cId="823297747" sldId="367"/>
        </pc:sldMkLst>
        <pc:spChg chg="mod">
          <ac:chgData name="Guest User" userId="" providerId="Windows Live" clId="Web-{9391A4D4-2E9D-4341-9596-B8161A7A64BE}" dt="2019-12-03T17:46:17.201" v="176" actId="1076"/>
          <ac:spMkLst>
            <pc:docMk/>
            <pc:sldMk cId="823297747" sldId="367"/>
            <ac:spMk id="7" creationId="{BA836D9C-2546-4F1B-BCD5-B12DD31AD571}"/>
          </ac:spMkLst>
        </pc:spChg>
        <pc:spChg chg="mod">
          <ac:chgData name="Guest User" userId="" providerId="Windows Live" clId="Web-{9391A4D4-2E9D-4341-9596-B8161A7A64BE}" dt="2019-12-03T17:49:17.161" v="275" actId="14100"/>
          <ac:spMkLst>
            <pc:docMk/>
            <pc:sldMk cId="823297747" sldId="367"/>
            <ac:spMk id="8" creationId="{27DE906A-1211-47AF-BD8B-5C52FEC86CDE}"/>
          </ac:spMkLst>
        </pc:spChg>
        <pc:spChg chg="mod">
          <ac:chgData name="Guest User" userId="" providerId="Windows Live" clId="Web-{9391A4D4-2E9D-4341-9596-B8161A7A64BE}" dt="2019-12-03T17:40:39.610" v="9" actId="20577"/>
          <ac:spMkLst>
            <pc:docMk/>
            <pc:sldMk cId="823297747" sldId="367"/>
            <ac:spMk id="10" creationId="{3F19EFD0-0761-4D70-B0EA-2C805BC3F6B4}"/>
          </ac:spMkLst>
        </pc:spChg>
        <pc:spChg chg="mod">
          <ac:chgData name="Guest User" userId="" providerId="Windows Live" clId="Web-{9391A4D4-2E9D-4341-9596-B8161A7A64BE}" dt="2019-12-03T17:54:52.971" v="524" actId="20577"/>
          <ac:spMkLst>
            <pc:docMk/>
            <pc:sldMk cId="823297747" sldId="367"/>
            <ac:spMk id="11" creationId="{D6643FAF-59E2-4864-8053-70F2301303F2}"/>
          </ac:spMkLst>
        </pc:spChg>
        <pc:spChg chg="mod">
          <ac:chgData name="Guest User" userId="" providerId="Windows Live" clId="Web-{9391A4D4-2E9D-4341-9596-B8161A7A64BE}" dt="2019-12-03T17:55:16.175" v="563" actId="20577"/>
          <ac:spMkLst>
            <pc:docMk/>
            <pc:sldMk cId="823297747" sldId="367"/>
            <ac:spMk id="15" creationId="{E308B924-E558-48ED-B664-FCC18CC541F1}"/>
          </ac:spMkLst>
        </pc:spChg>
        <pc:spChg chg="del mod">
          <ac:chgData name="Guest User" userId="" providerId="Windows Live" clId="Web-{9391A4D4-2E9D-4341-9596-B8161A7A64BE}" dt="2019-12-03T17:52:42.544" v="323"/>
          <ac:spMkLst>
            <pc:docMk/>
            <pc:sldMk cId="823297747" sldId="367"/>
            <ac:spMk id="18" creationId="{A1BC5B40-EFB3-4289-94F7-E9E37F4128FB}"/>
          </ac:spMkLst>
        </pc:spChg>
        <pc:spChg chg="add mod">
          <ac:chgData name="Guest User" userId="" providerId="Windows Live" clId="Web-{9391A4D4-2E9D-4341-9596-B8161A7A64BE}" dt="2019-12-03T17:47:13.578" v="207" actId="20577"/>
          <ac:spMkLst>
            <pc:docMk/>
            <pc:sldMk cId="823297747" sldId="367"/>
            <ac:spMk id="19" creationId="{B3F51EEF-F277-4C33-A8D5-0D332911C677}"/>
          </ac:spMkLst>
        </pc:spChg>
        <pc:spChg chg="add mod">
          <ac:chgData name="Guest User" userId="" providerId="Windows Live" clId="Web-{9391A4D4-2E9D-4341-9596-B8161A7A64BE}" dt="2019-12-03T17:47:40.673" v="240" actId="20577"/>
          <ac:spMkLst>
            <pc:docMk/>
            <pc:sldMk cId="823297747" sldId="367"/>
            <ac:spMk id="20" creationId="{7E745489-821C-4A0D-A386-9190D7E7C4FB}"/>
          </ac:spMkLst>
        </pc:spChg>
        <pc:spChg chg="add mod">
          <ac:chgData name="Guest User" userId="" providerId="Windows Live" clId="Web-{9391A4D4-2E9D-4341-9596-B8161A7A64BE}" dt="2019-12-03T17:55:26.066" v="588" actId="20577"/>
          <ac:spMkLst>
            <pc:docMk/>
            <pc:sldMk cId="823297747" sldId="367"/>
            <ac:spMk id="21" creationId="{410F7F57-BAA4-44DD-B734-AFF94DC89AE1}"/>
          </ac:spMkLst>
        </pc:spChg>
        <pc:cxnChg chg="del">
          <ac:chgData name="Guest User" userId="" providerId="Windows Live" clId="Web-{9391A4D4-2E9D-4341-9596-B8161A7A64BE}" dt="2019-12-03T17:41:19.720" v="20"/>
          <ac:cxnSpMkLst>
            <pc:docMk/>
            <pc:sldMk cId="823297747" sldId="367"/>
            <ac:cxnSpMk id="3" creationId="{96E3B139-DCD9-49D6-8E43-9C278C34C6CD}"/>
          </ac:cxnSpMkLst>
        </pc:cxnChg>
        <pc:cxnChg chg="del">
          <ac:chgData name="Guest User" userId="" providerId="Windows Live" clId="Web-{9391A4D4-2E9D-4341-9596-B8161A7A64BE}" dt="2019-12-03T17:40:32.062" v="0"/>
          <ac:cxnSpMkLst>
            <pc:docMk/>
            <pc:sldMk cId="823297747" sldId="367"/>
            <ac:cxnSpMk id="4" creationId="{2DF5BE04-5AF7-4E1A-BD59-0B1BD56F9262}"/>
          </ac:cxnSpMkLst>
        </pc:cxnChg>
        <pc:cxnChg chg="del">
          <ac:chgData name="Guest User" userId="" providerId="Windows Live" clId="Web-{9391A4D4-2E9D-4341-9596-B8161A7A64BE}" dt="2019-12-03T17:40:33.468" v="1"/>
          <ac:cxnSpMkLst>
            <pc:docMk/>
            <pc:sldMk cId="823297747" sldId="367"/>
            <ac:cxnSpMk id="9" creationId="{52A9EAF2-186A-4A36-81E8-D2EB96A9711E}"/>
          </ac:cxnSpMkLst>
        </pc:cxnChg>
        <pc:cxnChg chg="add del mod">
          <ac:chgData name="Guest User" userId="" providerId="Windows Live" clId="Web-{9391A4D4-2E9D-4341-9596-B8161A7A64BE}" dt="2019-12-03T17:52:45.872" v="327"/>
          <ac:cxnSpMkLst>
            <pc:docMk/>
            <pc:sldMk cId="823297747" sldId="367"/>
            <ac:cxnSpMk id="16" creationId="{DF6464FF-0BEA-4F0B-9FC6-A5D5183CE9B3}"/>
          </ac:cxnSpMkLst>
        </pc:cxnChg>
        <pc:cxnChg chg="add mod">
          <ac:chgData name="Guest User" userId="" providerId="Windows Live" clId="Web-{9391A4D4-2E9D-4341-9596-B8161A7A64BE}" dt="2019-12-03T17:46:09.857" v="175" actId="14100"/>
          <ac:cxnSpMkLst>
            <pc:docMk/>
            <pc:sldMk cId="823297747" sldId="367"/>
            <ac:cxnSpMk id="17" creationId="{9D8ECF9D-E1A3-4141-9EDE-B05321B6DA33}"/>
          </ac:cxnSpMkLst>
        </pc:cxnChg>
      </pc:sldChg>
    </pc:docChg>
  </pc:docChgLst>
  <pc:docChgLst>
    <pc:chgData name="Guest User" providerId="Windows Live" clId="Web-{E0A1C7A4-0ECC-425F-A099-F2A79B3F21C6}"/>
    <pc:docChg chg="modSld">
      <pc:chgData name="Guest User" userId="" providerId="Windows Live" clId="Web-{E0A1C7A4-0ECC-425F-A099-F2A79B3F21C6}" dt="2019-12-02T04:59:45.404" v="179" actId="20577"/>
      <pc:docMkLst>
        <pc:docMk/>
      </pc:docMkLst>
      <pc:sldChg chg="delSp modSp">
        <pc:chgData name="Guest User" userId="" providerId="Windows Live" clId="Web-{E0A1C7A4-0ECC-425F-A099-F2A79B3F21C6}" dt="2019-12-02T04:56:01.067" v="4" actId="1076"/>
        <pc:sldMkLst>
          <pc:docMk/>
          <pc:sldMk cId="823297747" sldId="367"/>
        </pc:sldMkLst>
        <pc:spChg chg="mod">
          <ac:chgData name="Guest User" userId="" providerId="Windows Live" clId="Web-{E0A1C7A4-0ECC-425F-A099-F2A79B3F21C6}" dt="2019-12-02T04:55:48.144" v="2" actId="1076"/>
          <ac:spMkLst>
            <pc:docMk/>
            <pc:sldMk cId="823297747" sldId="367"/>
            <ac:spMk id="8" creationId="{27DE906A-1211-47AF-BD8B-5C52FEC86CDE}"/>
          </ac:spMkLst>
        </pc:spChg>
        <pc:spChg chg="mod">
          <ac:chgData name="Guest User" userId="" providerId="Windows Live" clId="Web-{E0A1C7A4-0ECC-425F-A099-F2A79B3F21C6}" dt="2019-12-02T04:56:01.067" v="4" actId="1076"/>
          <ac:spMkLst>
            <pc:docMk/>
            <pc:sldMk cId="823297747" sldId="367"/>
            <ac:spMk id="11" creationId="{D6643FAF-59E2-4864-8053-70F2301303F2}"/>
          </ac:spMkLst>
        </pc:spChg>
        <pc:cxnChg chg="del">
          <ac:chgData name="Guest User" userId="" providerId="Windows Live" clId="Web-{E0A1C7A4-0ECC-425F-A099-F2A79B3F21C6}" dt="2019-12-02T04:55:39.003" v="1"/>
          <ac:cxnSpMkLst>
            <pc:docMk/>
            <pc:sldMk cId="823297747" sldId="367"/>
            <ac:cxnSpMk id="12" creationId="{94C92960-AFE0-41D5-908E-A73F1317836B}"/>
          </ac:cxnSpMkLst>
        </pc:cxnChg>
        <pc:cxnChg chg="del">
          <ac:chgData name="Guest User" userId="" providerId="Windows Live" clId="Web-{E0A1C7A4-0ECC-425F-A099-F2A79B3F21C6}" dt="2019-12-02T04:55:32.753" v="0"/>
          <ac:cxnSpMkLst>
            <pc:docMk/>
            <pc:sldMk cId="823297747" sldId="367"/>
            <ac:cxnSpMk id="13" creationId="{0A841155-BA53-4F65-901E-3D77E2601FF1}"/>
          </ac:cxnSpMkLst>
        </pc:cxnChg>
      </pc:sldChg>
      <pc:sldChg chg="modSp">
        <pc:chgData name="Guest User" userId="" providerId="Windows Live" clId="Web-{E0A1C7A4-0ECC-425F-A099-F2A79B3F21C6}" dt="2019-12-02T04:59:45.404" v="179" actId="20577"/>
        <pc:sldMkLst>
          <pc:docMk/>
          <pc:sldMk cId="47580667" sldId="370"/>
        </pc:sldMkLst>
        <pc:spChg chg="mod">
          <ac:chgData name="Guest User" userId="" providerId="Windows Live" clId="Web-{E0A1C7A4-0ECC-425F-A099-F2A79B3F21C6}" dt="2019-12-02T04:59:45.404" v="179" actId="20577"/>
          <ac:spMkLst>
            <pc:docMk/>
            <pc:sldMk cId="47580667" sldId="370"/>
            <ac:spMk id="3" creationId="{D2EBA816-44AB-4FCD-8B18-3A103CE8476E}"/>
          </ac:spMkLst>
        </pc:spChg>
      </pc:sldChg>
    </pc:docChg>
  </pc:docChgLst>
  <pc:docChgLst>
    <pc:chgData name="Guest User" providerId="Windows Live" clId="Web-{322BA1AD-DB38-4B9F-9005-36A2C8AD269F}"/>
    <pc:docChg chg="addSld delSld modSld">
      <pc:chgData name="Guest User" userId="" providerId="Windows Live" clId="Web-{322BA1AD-DB38-4B9F-9005-36A2C8AD269F}" dt="2019-12-18T16:03:23.549" v="173" actId="20577"/>
      <pc:docMkLst>
        <pc:docMk/>
      </pc:docMkLst>
      <pc:sldChg chg="modSp">
        <pc:chgData name="Guest User" userId="" providerId="Windows Live" clId="Web-{322BA1AD-DB38-4B9F-9005-36A2C8AD269F}" dt="2019-12-18T15:52:52.361" v="0" actId="20577"/>
        <pc:sldMkLst>
          <pc:docMk/>
          <pc:sldMk cId="823297747" sldId="367"/>
        </pc:sldMkLst>
        <pc:spChg chg="mod">
          <ac:chgData name="Guest User" userId="" providerId="Windows Live" clId="Web-{322BA1AD-DB38-4B9F-9005-36A2C8AD269F}" dt="2019-12-18T15:52:52.361" v="0" actId="20577"/>
          <ac:spMkLst>
            <pc:docMk/>
            <pc:sldMk cId="823297747" sldId="367"/>
            <ac:spMk id="27" creationId="{18167600-E65E-4443-A606-21558CA23CF5}"/>
          </ac:spMkLst>
        </pc:spChg>
      </pc:sldChg>
      <pc:sldChg chg="modSp">
        <pc:chgData name="Guest User" userId="" providerId="Windows Live" clId="Web-{322BA1AD-DB38-4B9F-9005-36A2C8AD269F}" dt="2019-12-18T16:03:23.549" v="173" actId="20577"/>
        <pc:sldMkLst>
          <pc:docMk/>
          <pc:sldMk cId="47580667" sldId="370"/>
        </pc:sldMkLst>
        <pc:spChg chg="mod">
          <ac:chgData name="Guest User" userId="" providerId="Windows Live" clId="Web-{322BA1AD-DB38-4B9F-9005-36A2C8AD269F}" dt="2019-12-18T16:03:23.549" v="173" actId="20577"/>
          <ac:spMkLst>
            <pc:docMk/>
            <pc:sldMk cId="47580667" sldId="370"/>
            <ac:spMk id="3" creationId="{D2EBA816-44AB-4FCD-8B18-3A103CE8476E}"/>
          </ac:spMkLst>
        </pc:spChg>
      </pc:sldChg>
      <pc:sldChg chg="modSp new del">
        <pc:chgData name="Guest User" userId="" providerId="Windows Live" clId="Web-{322BA1AD-DB38-4B9F-9005-36A2C8AD269F}" dt="2019-12-18T15:53:43.704" v="6"/>
        <pc:sldMkLst>
          <pc:docMk/>
          <pc:sldMk cId="3433458677" sldId="384"/>
        </pc:sldMkLst>
        <pc:spChg chg="mod">
          <ac:chgData name="Guest User" userId="" providerId="Windows Live" clId="Web-{322BA1AD-DB38-4B9F-9005-36A2C8AD269F}" dt="2019-12-18T15:53:31.767" v="5" actId="20577"/>
          <ac:spMkLst>
            <pc:docMk/>
            <pc:sldMk cId="3433458677" sldId="384"/>
            <ac:spMk id="2" creationId="{A83EB5C7-8522-4068-ABFA-DA3610C7C309}"/>
          </ac:spMkLst>
        </pc:spChg>
      </pc:sldChg>
    </pc:docChg>
  </pc:docChgLst>
  <pc:docChgLst>
    <pc:chgData name="Guest User" providerId="Windows Live" clId="Web-{A76E682A-E9CA-4287-8825-DD1BCE8A6C45}"/>
    <pc:docChg chg="addSld modSld">
      <pc:chgData name="Guest User" userId="" providerId="Windows Live" clId="Web-{A76E682A-E9CA-4287-8825-DD1BCE8A6C45}" dt="2019-11-25T14:32:28.068" v="650" actId="20577"/>
      <pc:docMkLst>
        <pc:docMk/>
      </pc:docMkLst>
      <pc:sldChg chg="modSp">
        <pc:chgData name="Guest User" userId="" providerId="Windows Live" clId="Web-{A76E682A-E9CA-4287-8825-DD1BCE8A6C45}" dt="2019-11-25T13:15:32.650" v="4" actId="20577"/>
        <pc:sldMkLst>
          <pc:docMk/>
          <pc:sldMk cId="1621813450" sldId="366"/>
        </pc:sldMkLst>
        <pc:spChg chg="mod">
          <ac:chgData name="Guest User" userId="" providerId="Windows Live" clId="Web-{A76E682A-E9CA-4287-8825-DD1BCE8A6C45}" dt="2019-11-25T13:15:32.650" v="4" actId="20577"/>
          <ac:spMkLst>
            <pc:docMk/>
            <pc:sldMk cId="1621813450" sldId="366"/>
            <ac:spMk id="3" creationId="{7F7FC10B-04FF-41DD-ACA1-57D95C197434}"/>
          </ac:spMkLst>
        </pc:spChg>
      </pc:sldChg>
      <pc:sldChg chg="addSp delSp modSp">
        <pc:chgData name="Guest User" userId="" providerId="Windows Live" clId="Web-{A76E682A-E9CA-4287-8825-DD1BCE8A6C45}" dt="2019-11-25T14:18:42.998" v="554" actId="20577"/>
        <pc:sldMkLst>
          <pc:docMk/>
          <pc:sldMk cId="823297747" sldId="367"/>
        </pc:sldMkLst>
        <pc:spChg chg="del">
          <ac:chgData name="Guest User" userId="" providerId="Windows Live" clId="Web-{A76E682A-E9CA-4287-8825-DD1BCE8A6C45}" dt="2019-11-25T13:21:33.888" v="5"/>
          <ac:spMkLst>
            <pc:docMk/>
            <pc:sldMk cId="823297747" sldId="367"/>
            <ac:spMk id="3" creationId="{7F7FC10B-04FF-41DD-ACA1-57D95C197434}"/>
          </ac:spMkLst>
        </pc:spChg>
        <pc:spChg chg="add del mod">
          <ac:chgData name="Guest User" userId="" providerId="Windows Live" clId="Web-{A76E682A-E9CA-4287-8825-DD1BCE8A6C45}" dt="2019-11-25T13:22:54.607" v="43"/>
          <ac:spMkLst>
            <pc:docMk/>
            <pc:sldMk cId="823297747" sldId="367"/>
            <ac:spMk id="4" creationId="{3DDFFB19-0F95-4641-9188-A4A33B0A7824}"/>
          </ac:spMkLst>
        </pc:spChg>
        <pc:spChg chg="add mod">
          <ac:chgData name="Guest User" userId="" providerId="Windows Live" clId="Web-{A76E682A-E9CA-4287-8825-DD1BCE8A6C45}" dt="2019-11-25T13:23:05.435" v="46" actId="14100"/>
          <ac:spMkLst>
            <pc:docMk/>
            <pc:sldMk cId="823297747" sldId="367"/>
            <ac:spMk id="5" creationId="{944D2835-0081-4364-A5BC-79A0D36F8471}"/>
          </ac:spMkLst>
        </pc:spChg>
        <pc:spChg chg="add mod">
          <ac:chgData name="Guest User" userId="" providerId="Windows Live" clId="Web-{A76E682A-E9CA-4287-8825-DD1BCE8A6C45}" dt="2019-11-25T13:24:30.092" v="65" actId="1076"/>
          <ac:spMkLst>
            <pc:docMk/>
            <pc:sldMk cId="823297747" sldId="367"/>
            <ac:spMk id="7" creationId="{BA836D9C-2546-4F1B-BCD5-B12DD31AD571}"/>
          </ac:spMkLst>
        </pc:spChg>
        <pc:spChg chg="add mod">
          <ac:chgData name="Guest User" userId="" providerId="Windows Live" clId="Web-{A76E682A-E9CA-4287-8825-DD1BCE8A6C45}" dt="2019-11-25T14:07:54.539" v="452" actId="1076"/>
          <ac:spMkLst>
            <pc:docMk/>
            <pc:sldMk cId="823297747" sldId="367"/>
            <ac:spMk id="8" creationId="{27DE906A-1211-47AF-BD8B-5C52FEC86CDE}"/>
          </ac:spMkLst>
        </pc:spChg>
        <pc:spChg chg="add del mod">
          <ac:chgData name="Guest User" userId="" providerId="Windows Live" clId="Web-{A76E682A-E9CA-4287-8825-DD1BCE8A6C45}" dt="2019-11-25T13:37:04.428" v="121"/>
          <ac:spMkLst>
            <pc:docMk/>
            <pc:sldMk cId="823297747" sldId="367"/>
            <ac:spMk id="9" creationId="{15809852-B6B7-4A35-A0BF-549107069A15}"/>
          </ac:spMkLst>
        </pc:spChg>
        <pc:spChg chg="add mod">
          <ac:chgData name="Guest User" userId="" providerId="Windows Live" clId="Web-{A76E682A-E9CA-4287-8825-DD1BCE8A6C45}" dt="2019-11-25T13:41:53.274" v="221" actId="1076"/>
          <ac:spMkLst>
            <pc:docMk/>
            <pc:sldMk cId="823297747" sldId="367"/>
            <ac:spMk id="10" creationId="{3F19EFD0-0761-4D70-B0EA-2C805BC3F6B4}"/>
          </ac:spMkLst>
        </pc:spChg>
        <pc:spChg chg="add mod">
          <ac:chgData name="Guest User" userId="" providerId="Windows Live" clId="Web-{A76E682A-E9CA-4287-8825-DD1BCE8A6C45}" dt="2019-11-25T13:54:08.890" v="317" actId="20577"/>
          <ac:spMkLst>
            <pc:docMk/>
            <pc:sldMk cId="823297747" sldId="367"/>
            <ac:spMk id="11" creationId="{D6643FAF-59E2-4864-8053-70F2301303F2}"/>
          </ac:spMkLst>
        </pc:spChg>
        <pc:spChg chg="add del">
          <ac:chgData name="Guest User" userId="" providerId="Windows Live" clId="Web-{A76E682A-E9CA-4287-8825-DD1BCE8A6C45}" dt="2019-11-25T13:54:54.969" v="324"/>
          <ac:spMkLst>
            <pc:docMk/>
            <pc:sldMk cId="823297747" sldId="367"/>
            <ac:spMk id="14" creationId="{7442463A-1ED3-4F58-9932-4C7A40628C28}"/>
          </ac:spMkLst>
        </pc:spChg>
        <pc:spChg chg="add mod">
          <ac:chgData name="Guest User" userId="" providerId="Windows Live" clId="Web-{A76E682A-E9CA-4287-8825-DD1BCE8A6C45}" dt="2019-11-25T14:15:00.277" v="463"/>
          <ac:spMkLst>
            <pc:docMk/>
            <pc:sldMk cId="823297747" sldId="367"/>
            <ac:spMk id="15" creationId="{E308B924-E558-48ED-B664-FCC18CC541F1}"/>
          </ac:spMkLst>
        </pc:spChg>
        <pc:spChg chg="add mod">
          <ac:chgData name="Guest User" userId="" providerId="Windows Live" clId="Web-{A76E682A-E9CA-4287-8825-DD1BCE8A6C45}" dt="2019-11-25T14:16:02.981" v="504" actId="1076"/>
          <ac:spMkLst>
            <pc:docMk/>
            <pc:sldMk cId="823297747" sldId="367"/>
            <ac:spMk id="18" creationId="{A1BC5B40-EFB3-4289-94F7-E9E37F4128FB}"/>
          </ac:spMkLst>
        </pc:spChg>
        <pc:spChg chg="add del">
          <ac:chgData name="Guest User" userId="" providerId="Windows Live" clId="Web-{A76E682A-E9CA-4287-8825-DD1BCE8A6C45}" dt="2019-11-25T14:18:22.263" v="528"/>
          <ac:spMkLst>
            <pc:docMk/>
            <pc:sldMk cId="823297747" sldId="367"/>
            <ac:spMk id="22" creationId="{AE25C9BE-C25D-44CC-BCC3-03D17C167139}"/>
          </ac:spMkLst>
        </pc:spChg>
        <pc:spChg chg="add mod">
          <ac:chgData name="Guest User" userId="" providerId="Windows Live" clId="Web-{A76E682A-E9CA-4287-8825-DD1BCE8A6C45}" dt="2019-11-25T14:18:42.998" v="554" actId="20577"/>
          <ac:spMkLst>
            <pc:docMk/>
            <pc:sldMk cId="823297747" sldId="367"/>
            <ac:spMk id="23" creationId="{3B68D0FE-4F28-44A7-9978-6890042D1440}"/>
          </ac:spMkLst>
        </pc:spChg>
        <pc:cxnChg chg="add mod">
          <ac:chgData name="Guest User" userId="" providerId="Windows Live" clId="Web-{A76E682A-E9CA-4287-8825-DD1BCE8A6C45}" dt="2019-11-25T13:24:35.483" v="67" actId="14100"/>
          <ac:cxnSpMkLst>
            <pc:docMk/>
            <pc:sldMk cId="823297747" sldId="367"/>
            <ac:cxnSpMk id="6" creationId="{B688D8B4-765A-4AC2-94B3-744C854EE46F}"/>
          </ac:cxnSpMkLst>
        </pc:cxnChg>
        <pc:cxnChg chg="add mod">
          <ac:chgData name="Guest User" userId="" providerId="Windows Live" clId="Web-{A76E682A-E9CA-4287-8825-DD1BCE8A6C45}" dt="2019-11-25T14:08:00.445" v="453" actId="14100"/>
          <ac:cxnSpMkLst>
            <pc:docMk/>
            <pc:sldMk cId="823297747" sldId="367"/>
            <ac:cxnSpMk id="12" creationId="{94C92960-AFE0-41D5-908E-A73F1317836B}"/>
          </ac:cxnSpMkLst>
        </pc:cxnChg>
        <pc:cxnChg chg="add mod">
          <ac:chgData name="Guest User" userId="" providerId="Windows Live" clId="Web-{A76E682A-E9CA-4287-8825-DD1BCE8A6C45}" dt="2019-11-25T14:08:12.461" v="455" actId="14100"/>
          <ac:cxnSpMkLst>
            <pc:docMk/>
            <pc:sldMk cId="823297747" sldId="367"/>
            <ac:cxnSpMk id="13" creationId="{0A841155-BA53-4F65-901E-3D77E2601FF1}"/>
          </ac:cxnSpMkLst>
        </pc:cxnChg>
        <pc:cxnChg chg="add mod">
          <ac:chgData name="Guest User" userId="" providerId="Windows Live" clId="Web-{A76E682A-E9CA-4287-8825-DD1BCE8A6C45}" dt="2019-11-25T14:08:56.336" v="462" actId="14100"/>
          <ac:cxnSpMkLst>
            <pc:docMk/>
            <pc:sldMk cId="823297747" sldId="367"/>
            <ac:cxnSpMk id="16" creationId="{FC118E0D-8AF9-41DD-A0D0-3F744EADA6F1}"/>
          </ac:cxnSpMkLst>
        </pc:cxnChg>
        <pc:cxnChg chg="add mod">
          <ac:chgData name="Guest User" userId="" providerId="Windows Live" clId="Web-{A76E682A-E9CA-4287-8825-DD1BCE8A6C45}" dt="2019-11-25T14:08:42.992" v="461" actId="14100"/>
          <ac:cxnSpMkLst>
            <pc:docMk/>
            <pc:sldMk cId="823297747" sldId="367"/>
            <ac:cxnSpMk id="17" creationId="{6FA73F5B-0E1A-4B19-9634-CE6D1A99DA42}"/>
          </ac:cxnSpMkLst>
        </pc:cxnChg>
        <pc:cxnChg chg="add mod">
          <ac:chgData name="Guest User" userId="" providerId="Windows Live" clId="Web-{A76E682A-E9CA-4287-8825-DD1BCE8A6C45}" dt="2019-11-25T14:16:32.278" v="508" actId="14100"/>
          <ac:cxnSpMkLst>
            <pc:docMk/>
            <pc:sldMk cId="823297747" sldId="367"/>
            <ac:cxnSpMk id="19" creationId="{7BF72102-13F4-4399-8537-EE192FB789A7}"/>
          </ac:cxnSpMkLst>
        </pc:cxnChg>
        <pc:cxnChg chg="add del mod">
          <ac:chgData name="Guest User" userId="" providerId="Windows Live" clId="Web-{A76E682A-E9CA-4287-8825-DD1BCE8A6C45}" dt="2019-11-25T14:17:13.153" v="512"/>
          <ac:cxnSpMkLst>
            <pc:docMk/>
            <pc:sldMk cId="823297747" sldId="367"/>
            <ac:cxnSpMk id="20" creationId="{A5B5849E-C723-44E8-90B2-B711C44FEB9D}"/>
          </ac:cxnSpMkLst>
        </pc:cxnChg>
        <pc:cxnChg chg="add mod">
          <ac:chgData name="Guest User" userId="" providerId="Windows Live" clId="Web-{A76E682A-E9CA-4287-8825-DD1BCE8A6C45}" dt="2019-11-25T14:17:30.497" v="515" actId="14100"/>
          <ac:cxnSpMkLst>
            <pc:docMk/>
            <pc:sldMk cId="823297747" sldId="367"/>
            <ac:cxnSpMk id="21" creationId="{D8F6F750-2FC1-4150-A637-FECEB5167E5F}"/>
          </ac:cxnSpMkLst>
        </pc:cxnChg>
      </pc:sldChg>
      <pc:sldChg chg="modSp new">
        <pc:chgData name="Guest User" userId="" providerId="Windows Live" clId="Web-{A76E682A-E9CA-4287-8825-DD1BCE8A6C45}" dt="2019-11-25T14:32:28.068" v="650" actId="20577"/>
        <pc:sldMkLst>
          <pc:docMk/>
          <pc:sldMk cId="47580667" sldId="370"/>
        </pc:sldMkLst>
        <pc:spChg chg="mod">
          <ac:chgData name="Guest User" userId="" providerId="Windows Live" clId="Web-{A76E682A-E9CA-4287-8825-DD1BCE8A6C45}" dt="2019-11-25T14:17:50.232" v="519" actId="20577"/>
          <ac:spMkLst>
            <pc:docMk/>
            <pc:sldMk cId="47580667" sldId="370"/>
            <ac:spMk id="2" creationId="{25929A24-5FE5-46AC-B09C-683DD30C8B82}"/>
          </ac:spMkLst>
        </pc:spChg>
        <pc:spChg chg="mod">
          <ac:chgData name="Guest User" userId="" providerId="Windows Live" clId="Web-{A76E682A-E9CA-4287-8825-DD1BCE8A6C45}" dt="2019-11-25T14:32:28.068" v="650" actId="20577"/>
          <ac:spMkLst>
            <pc:docMk/>
            <pc:sldMk cId="47580667" sldId="370"/>
            <ac:spMk id="3" creationId="{D2EBA816-44AB-4FCD-8B18-3A103CE8476E}"/>
          </ac:spMkLst>
        </pc:spChg>
      </pc:sldChg>
    </pc:docChg>
  </pc:docChgLst>
  <pc:docChgLst>
    <pc:chgData name="James Exterkamp" userId="a058d8ed3b48c06b" providerId="LiveId" clId="{F2D1833B-B8D3-4B4F-9ABA-C9B371D83B6A}"/>
    <pc:docChg chg="custSel modSld modMainMaster">
      <pc:chgData name="James Exterkamp" userId="a058d8ed3b48c06b" providerId="LiveId" clId="{F2D1833B-B8D3-4B4F-9ABA-C9B371D83B6A}" dt="2019-12-18T03:11:56.443" v="88" actId="1076"/>
      <pc:docMkLst>
        <pc:docMk/>
      </pc:docMkLst>
      <pc:sldChg chg="addSp delSp modSp">
        <pc:chgData name="James Exterkamp" userId="a058d8ed3b48c06b" providerId="LiveId" clId="{F2D1833B-B8D3-4B4F-9ABA-C9B371D83B6A}" dt="2019-12-18T02:44:11.108" v="74" actId="14100"/>
        <pc:sldMkLst>
          <pc:docMk/>
          <pc:sldMk cId="2877612462" sldId="371"/>
        </pc:sldMkLst>
        <pc:spChg chg="mod">
          <ac:chgData name="James Exterkamp" userId="a058d8ed3b48c06b" providerId="LiveId" clId="{F2D1833B-B8D3-4B4F-9ABA-C9B371D83B6A}" dt="2019-12-18T02:42:16.762" v="66" actId="1076"/>
          <ac:spMkLst>
            <pc:docMk/>
            <pc:sldMk cId="2877612462" sldId="371"/>
            <ac:spMk id="8" creationId="{FB29CDA4-D7A1-4F16-A5C0-CFEE6E295DE1}"/>
          </ac:spMkLst>
        </pc:spChg>
        <pc:spChg chg="del mod">
          <ac:chgData name="James Exterkamp" userId="a058d8ed3b48c06b" providerId="LiveId" clId="{F2D1833B-B8D3-4B4F-9ABA-C9B371D83B6A}" dt="2019-12-18T02:43:56.080" v="72" actId="478"/>
          <ac:spMkLst>
            <pc:docMk/>
            <pc:sldMk cId="2877612462" sldId="371"/>
            <ac:spMk id="9" creationId="{848CA064-A757-4F89-96D3-014B028130A3}"/>
          </ac:spMkLst>
        </pc:spChg>
        <pc:spChg chg="mod">
          <ac:chgData name="James Exterkamp" userId="a058d8ed3b48c06b" providerId="LiveId" clId="{F2D1833B-B8D3-4B4F-9ABA-C9B371D83B6A}" dt="2019-12-18T02:41:15.293" v="58" actId="1076"/>
          <ac:spMkLst>
            <pc:docMk/>
            <pc:sldMk cId="2877612462" sldId="371"/>
            <ac:spMk id="11" creationId="{138F088C-8427-4161-9C6A-3039F9F77227}"/>
          </ac:spMkLst>
        </pc:spChg>
        <pc:spChg chg="mod">
          <ac:chgData name="James Exterkamp" userId="a058d8ed3b48c06b" providerId="LiveId" clId="{F2D1833B-B8D3-4B4F-9ABA-C9B371D83B6A}" dt="2019-12-18T02:41:38.155" v="60" actId="1076"/>
          <ac:spMkLst>
            <pc:docMk/>
            <pc:sldMk cId="2877612462" sldId="371"/>
            <ac:spMk id="12" creationId="{1899D720-D45B-4773-A50C-9FE5F6AC3007}"/>
          </ac:spMkLst>
        </pc:spChg>
        <pc:picChg chg="del">
          <ac:chgData name="James Exterkamp" userId="a058d8ed3b48c06b" providerId="LiveId" clId="{F2D1833B-B8D3-4B4F-9ABA-C9B371D83B6A}" dt="2019-12-18T02:40:24.889" v="51" actId="478"/>
          <ac:picMkLst>
            <pc:docMk/>
            <pc:sldMk cId="2877612462" sldId="371"/>
            <ac:picMk id="4" creationId="{3AAE4C89-6BF4-405A-BDCC-382AEEFCF6DA}"/>
          </ac:picMkLst>
        </pc:picChg>
        <pc:picChg chg="mod">
          <ac:chgData name="James Exterkamp" userId="a058d8ed3b48c06b" providerId="LiveId" clId="{F2D1833B-B8D3-4B4F-9ABA-C9B371D83B6A}" dt="2019-12-18T02:41:15.293" v="58" actId="1076"/>
          <ac:picMkLst>
            <pc:docMk/>
            <pc:sldMk cId="2877612462" sldId="371"/>
            <ac:picMk id="6" creationId="{1D4F631C-92A2-4971-823E-28A994436F2A}"/>
          </ac:picMkLst>
        </pc:picChg>
        <pc:picChg chg="add mod">
          <ac:chgData name="James Exterkamp" userId="a058d8ed3b48c06b" providerId="LiveId" clId="{F2D1833B-B8D3-4B4F-9ABA-C9B371D83B6A}" dt="2019-12-18T02:44:11.108" v="74" actId="14100"/>
          <ac:picMkLst>
            <pc:docMk/>
            <pc:sldMk cId="2877612462" sldId="371"/>
            <ac:picMk id="7" creationId="{D814EFD5-7A57-49B7-8B9E-22260889DF45}"/>
          </ac:picMkLst>
        </pc:picChg>
      </pc:sldChg>
      <pc:sldChg chg="addSp delSp modSp">
        <pc:chgData name="James Exterkamp" userId="a058d8ed3b48c06b" providerId="LiveId" clId="{F2D1833B-B8D3-4B4F-9ABA-C9B371D83B6A}" dt="2019-12-18T03:11:56.443" v="88" actId="1076"/>
        <pc:sldMkLst>
          <pc:docMk/>
          <pc:sldMk cId="3422486217" sldId="372"/>
        </pc:sldMkLst>
        <pc:graphicFrameChg chg="add del mod">
          <ac:chgData name="James Exterkamp" userId="a058d8ed3b48c06b" providerId="LiveId" clId="{F2D1833B-B8D3-4B4F-9ABA-C9B371D83B6A}" dt="2019-12-18T03:10:39.957" v="80" actId="478"/>
          <ac:graphicFrameMkLst>
            <pc:docMk/>
            <pc:sldMk cId="3422486217" sldId="372"/>
            <ac:graphicFrameMk id="5" creationId="{12CF9C03-2E98-429C-8E66-68D7D89FB97B}"/>
          </ac:graphicFrameMkLst>
        </pc:graphicFrameChg>
        <pc:picChg chg="del mod">
          <ac:chgData name="James Exterkamp" userId="a058d8ed3b48c06b" providerId="LiveId" clId="{F2D1833B-B8D3-4B4F-9ABA-C9B371D83B6A}" dt="2019-12-18T03:09:32.459" v="76" actId="478"/>
          <ac:picMkLst>
            <pc:docMk/>
            <pc:sldMk cId="3422486217" sldId="372"/>
            <ac:picMk id="4" creationId="{9BE59E1C-7499-4C8D-887A-D9985D044ED5}"/>
          </ac:picMkLst>
        </pc:picChg>
        <pc:picChg chg="add mod">
          <ac:chgData name="James Exterkamp" userId="a058d8ed3b48c06b" providerId="LiveId" clId="{F2D1833B-B8D3-4B4F-9ABA-C9B371D83B6A}" dt="2019-12-18T03:11:56.443" v="88" actId="1076"/>
          <ac:picMkLst>
            <pc:docMk/>
            <pc:sldMk cId="3422486217" sldId="372"/>
            <ac:picMk id="7" creationId="{7BE3E8ED-E020-4884-95EC-FDD069961FA8}"/>
          </ac:picMkLst>
        </pc:picChg>
      </pc:sldChg>
      <pc:sldMasterChg chg="modSp">
        <pc:chgData name="James Exterkamp" userId="a058d8ed3b48c06b" providerId="LiveId" clId="{F2D1833B-B8D3-4B4F-9ABA-C9B371D83B6A}" dt="2019-12-06T22:32:33.993" v="47" actId="20577"/>
        <pc:sldMasterMkLst>
          <pc:docMk/>
          <pc:sldMasterMk cId="0" sldId="2147483649"/>
        </pc:sldMasterMkLst>
        <pc:spChg chg="mod">
          <ac:chgData name="James Exterkamp" userId="a058d8ed3b48c06b" providerId="LiveId" clId="{F2D1833B-B8D3-4B4F-9ABA-C9B371D83B6A}" dt="2019-12-06T22:32:33.993" v="47" actId="20577"/>
          <ac:spMkLst>
            <pc:docMk/>
            <pc:sldMasterMk cId="0" sldId="2147483649"/>
            <ac:spMk id="1030" creationId="{0B4399C7-1588-4557-B412-2CD3C3D236DF}"/>
          </ac:spMkLst>
        </pc:spChg>
      </pc:sldMasterChg>
    </pc:docChg>
  </pc:docChgLst>
  <pc:docChgLst>
    <pc:chgData name="James Exterkamp" userId="a058d8ed3b48c06b" providerId="Windows Live" clId="Web-{22ED7449-0E7D-41BE-AA83-862E4B334693}"/>
    <pc:docChg chg="modSld">
      <pc:chgData name="James Exterkamp" userId="a058d8ed3b48c06b" providerId="Windows Live" clId="Web-{22ED7449-0E7D-41BE-AA83-862E4B334693}" dt="2019-12-11T15:24:25.828" v="19" actId="1076"/>
      <pc:docMkLst>
        <pc:docMk/>
      </pc:docMkLst>
      <pc:sldChg chg="addSp delSp modSp">
        <pc:chgData name="James Exterkamp" userId="a058d8ed3b48c06b" providerId="Windows Live" clId="Web-{22ED7449-0E7D-41BE-AA83-862E4B334693}" dt="2019-12-11T15:24:25.828" v="19" actId="1076"/>
        <pc:sldMkLst>
          <pc:docMk/>
          <pc:sldMk cId="2877612462" sldId="371"/>
        </pc:sldMkLst>
        <pc:graphicFrameChg chg="del mod">
          <ac:chgData name="James Exterkamp" userId="a058d8ed3b48c06b" providerId="Windows Live" clId="Web-{22ED7449-0E7D-41BE-AA83-862E4B334693}" dt="2019-12-11T15:23:05.387" v="5"/>
          <ac:graphicFrameMkLst>
            <pc:docMk/>
            <pc:sldMk cId="2877612462" sldId="371"/>
            <ac:graphicFrameMk id="5" creationId="{38DD0E86-5BB7-4963-8702-FEB4F96A0FEC}"/>
          </ac:graphicFrameMkLst>
        </pc:graphicFrameChg>
        <pc:picChg chg="add mod">
          <ac:chgData name="James Exterkamp" userId="a058d8ed3b48c06b" providerId="Windows Live" clId="Web-{22ED7449-0E7D-41BE-AA83-862E4B334693}" dt="2019-12-11T15:24:25.828" v="19" actId="1076"/>
          <ac:picMkLst>
            <pc:docMk/>
            <pc:sldMk cId="2877612462" sldId="371"/>
            <ac:picMk id="3" creationId="{8428EEBB-BD1E-42FA-BDAC-ACAF3A1BB79C}"/>
          </ac:picMkLst>
        </pc:picChg>
      </pc:sldChg>
      <pc:sldChg chg="addSp delSp modSp">
        <pc:chgData name="James Exterkamp" userId="a058d8ed3b48c06b" providerId="Windows Live" clId="Web-{22ED7449-0E7D-41BE-AA83-862E4B334693}" dt="2019-12-11T15:23:51.624" v="14" actId="1076"/>
        <pc:sldMkLst>
          <pc:docMk/>
          <pc:sldMk cId="3422486217" sldId="372"/>
        </pc:sldMkLst>
        <pc:graphicFrameChg chg="del">
          <ac:chgData name="James Exterkamp" userId="a058d8ed3b48c06b" providerId="Windows Live" clId="Web-{22ED7449-0E7D-41BE-AA83-862E4B334693}" dt="2019-12-11T15:23:47.936" v="13"/>
          <ac:graphicFrameMkLst>
            <pc:docMk/>
            <pc:sldMk cId="3422486217" sldId="372"/>
            <ac:graphicFrameMk id="3" creationId="{8FD70805-AE2D-4993-B6C0-066E9A69F58C}"/>
          </ac:graphicFrameMkLst>
        </pc:graphicFrameChg>
        <pc:picChg chg="add mod">
          <ac:chgData name="James Exterkamp" userId="a058d8ed3b48c06b" providerId="Windows Live" clId="Web-{22ED7449-0E7D-41BE-AA83-862E4B334693}" dt="2019-12-11T15:23:51.624" v="14" actId="1076"/>
          <ac:picMkLst>
            <pc:docMk/>
            <pc:sldMk cId="3422486217" sldId="372"/>
            <ac:picMk id="4" creationId="{9BE59E1C-7499-4C8D-887A-D9985D044ED5}"/>
          </ac:picMkLst>
        </pc:picChg>
      </pc:sldChg>
    </pc:docChg>
  </pc:docChgLst>
  <pc:docChgLst>
    <pc:chgData name="Guest User" providerId="Windows Live" clId="Web-{19252795-752A-496A-B5EF-8AF5ECBE1B86}"/>
    <pc:docChg chg="modSld">
      <pc:chgData name="Guest User" userId="" providerId="Windows Live" clId="Web-{19252795-752A-496A-B5EF-8AF5ECBE1B86}" dt="2019-12-18T23:16:43.407" v="13" actId="20577"/>
      <pc:docMkLst>
        <pc:docMk/>
      </pc:docMkLst>
      <pc:sldChg chg="addSp delSp modSp">
        <pc:chgData name="Guest User" userId="" providerId="Windows Live" clId="Web-{19252795-752A-496A-B5EF-8AF5ECBE1B86}" dt="2019-12-18T23:14:41.688" v="10" actId="1076"/>
        <pc:sldMkLst>
          <pc:docMk/>
          <pc:sldMk cId="3547017922" sldId="378"/>
        </pc:sldMkLst>
        <pc:spChg chg="add del mod">
          <ac:chgData name="Guest User" userId="" providerId="Windows Live" clId="Web-{19252795-752A-496A-B5EF-8AF5ECBE1B86}" dt="2019-12-18T23:01:09.512" v="1"/>
          <ac:spMkLst>
            <pc:docMk/>
            <pc:sldMk cId="3547017922" sldId="378"/>
            <ac:spMk id="4" creationId="{D4F4CDE7-295C-41F6-B2A2-07D3E73800D8}"/>
          </ac:spMkLst>
        </pc:spChg>
        <pc:spChg chg="add del mod">
          <ac:chgData name="Guest User" userId="" providerId="Windows Live" clId="Web-{19252795-752A-496A-B5EF-8AF5ECBE1B86}" dt="2019-12-18T23:14:36.266" v="8"/>
          <ac:spMkLst>
            <pc:docMk/>
            <pc:sldMk cId="3547017922" sldId="378"/>
            <ac:spMk id="12" creationId="{0825D96E-C7A5-4BB9-A79E-F631ECF7E2C4}"/>
          </ac:spMkLst>
        </pc:spChg>
        <pc:picChg chg="add del mod ord modCrop">
          <ac:chgData name="Guest User" userId="" providerId="Windows Live" clId="Web-{19252795-752A-496A-B5EF-8AF5ECBE1B86}" dt="2019-12-18T23:14:31.125" v="7"/>
          <ac:picMkLst>
            <pc:docMk/>
            <pc:sldMk cId="3547017922" sldId="378"/>
            <ac:picMk id="6" creationId="{6D0D0ECD-7E5D-400A-88CA-554C161301D1}"/>
          </ac:picMkLst>
        </pc:picChg>
        <pc:picChg chg="del">
          <ac:chgData name="Guest User" userId="" providerId="Windows Live" clId="Web-{19252795-752A-496A-B5EF-8AF5ECBE1B86}" dt="2019-12-18T23:01:04.074" v="0"/>
          <ac:picMkLst>
            <pc:docMk/>
            <pc:sldMk cId="3547017922" sldId="378"/>
            <ac:picMk id="7" creationId="{5CB6329F-37EC-4610-B299-8ACEFCCA11F9}"/>
          </ac:picMkLst>
        </pc:picChg>
        <pc:picChg chg="add mod ord">
          <ac:chgData name="Guest User" userId="" providerId="Windows Live" clId="Web-{19252795-752A-496A-B5EF-8AF5ECBE1B86}" dt="2019-12-18T23:14:41.688" v="10" actId="1076"/>
          <ac:picMkLst>
            <pc:docMk/>
            <pc:sldMk cId="3547017922" sldId="378"/>
            <ac:picMk id="13" creationId="{6AC7C5F0-E879-4197-844A-15B9D292FF50}"/>
          </ac:picMkLst>
        </pc:picChg>
      </pc:sldChg>
      <pc:sldChg chg="modSp">
        <pc:chgData name="Guest User" userId="" providerId="Windows Live" clId="Web-{19252795-752A-496A-B5EF-8AF5ECBE1B86}" dt="2019-12-18T23:16:43.407" v="13" actId="20577"/>
        <pc:sldMkLst>
          <pc:docMk/>
          <pc:sldMk cId="4011560120" sldId="380"/>
        </pc:sldMkLst>
        <pc:spChg chg="mod">
          <ac:chgData name="Guest User" userId="" providerId="Windows Live" clId="Web-{19252795-752A-496A-B5EF-8AF5ECBE1B86}" dt="2019-12-18T23:16:43.407" v="13" actId="20577"/>
          <ac:spMkLst>
            <pc:docMk/>
            <pc:sldMk cId="4011560120" sldId="380"/>
            <ac:spMk id="3" creationId="{E97CB47C-DEDD-4AA1-B7C0-0A3154754B5C}"/>
          </ac:spMkLst>
        </pc:spChg>
      </pc:sldChg>
    </pc:docChg>
  </pc:docChgLst>
  <pc:docChgLst>
    <pc:chgData name="Guest User" providerId="Windows Live" clId="Web-{AB504350-69EE-4485-8889-979F81812837}"/>
    <pc:docChg chg="addSld delSld modSld">
      <pc:chgData name="Guest User" userId="" providerId="Windows Live" clId="Web-{AB504350-69EE-4485-8889-979F81812837}" dt="2019-12-02T13:32:37.147" v="132"/>
      <pc:docMkLst>
        <pc:docMk/>
      </pc:docMkLst>
      <pc:sldChg chg="addSp delSp modSp">
        <pc:chgData name="Guest User" userId="" providerId="Windows Live" clId="Web-{AB504350-69EE-4485-8889-979F81812837}" dt="2019-12-02T13:32:21.319" v="131" actId="14100"/>
        <pc:sldMkLst>
          <pc:docMk/>
          <pc:sldMk cId="823297747" sldId="367"/>
        </pc:sldMkLst>
        <pc:spChg chg="mod">
          <ac:chgData name="Guest User" userId="" providerId="Windows Live" clId="Web-{AB504350-69EE-4485-8889-979F81812837}" dt="2019-12-02T13:22:34.570" v="12" actId="20577"/>
          <ac:spMkLst>
            <pc:docMk/>
            <pc:sldMk cId="823297747" sldId="367"/>
            <ac:spMk id="7" creationId="{BA836D9C-2546-4F1B-BCD5-B12DD31AD571}"/>
          </ac:spMkLst>
        </pc:spChg>
        <pc:spChg chg="mod ord">
          <ac:chgData name="Guest User" userId="" providerId="Windows Live" clId="Web-{AB504350-69EE-4485-8889-979F81812837}" dt="2019-12-02T13:32:13.366" v="128" actId="20577"/>
          <ac:spMkLst>
            <pc:docMk/>
            <pc:sldMk cId="823297747" sldId="367"/>
            <ac:spMk id="8" creationId="{27DE906A-1211-47AF-BD8B-5C52FEC86CDE}"/>
          </ac:spMkLst>
        </pc:spChg>
        <pc:spChg chg="mod">
          <ac:chgData name="Guest User" userId="" providerId="Windows Live" clId="Web-{AB504350-69EE-4485-8889-979F81812837}" dt="2019-12-02T13:31:31.523" v="108" actId="1076"/>
          <ac:spMkLst>
            <pc:docMk/>
            <pc:sldMk cId="823297747" sldId="367"/>
            <ac:spMk id="10" creationId="{3F19EFD0-0761-4D70-B0EA-2C805BC3F6B4}"/>
          </ac:spMkLst>
        </pc:spChg>
        <pc:spChg chg="mod">
          <ac:chgData name="Guest User" userId="" providerId="Windows Live" clId="Web-{AB504350-69EE-4485-8889-979F81812837}" dt="2019-12-02T13:29:29.866" v="88" actId="20577"/>
          <ac:spMkLst>
            <pc:docMk/>
            <pc:sldMk cId="823297747" sldId="367"/>
            <ac:spMk id="11" creationId="{D6643FAF-59E2-4864-8053-70F2301303F2}"/>
          </ac:spMkLst>
        </pc:spChg>
        <pc:spChg chg="mod">
          <ac:chgData name="Guest User" userId="" providerId="Windows Live" clId="Web-{AB504350-69EE-4485-8889-979F81812837}" dt="2019-12-02T13:29:42.350" v="92" actId="1076"/>
          <ac:spMkLst>
            <pc:docMk/>
            <pc:sldMk cId="823297747" sldId="367"/>
            <ac:spMk id="15" creationId="{E308B924-E558-48ED-B664-FCC18CC541F1}"/>
          </ac:spMkLst>
        </pc:spChg>
        <pc:spChg chg="mod">
          <ac:chgData name="Guest User" userId="" providerId="Windows Live" clId="Web-{AB504350-69EE-4485-8889-979F81812837}" dt="2019-12-02T13:29:33.194" v="90" actId="1076"/>
          <ac:spMkLst>
            <pc:docMk/>
            <pc:sldMk cId="823297747" sldId="367"/>
            <ac:spMk id="18" creationId="{A1BC5B40-EFB3-4289-94F7-E9E37F4128FB}"/>
          </ac:spMkLst>
        </pc:spChg>
        <pc:cxnChg chg="add mod">
          <ac:chgData name="Guest User" userId="" providerId="Windows Live" clId="Web-{AB504350-69EE-4485-8889-979F81812837}" dt="2019-12-02T13:30:57.116" v="96" actId="14100"/>
          <ac:cxnSpMkLst>
            <pc:docMk/>
            <pc:sldMk cId="823297747" sldId="367"/>
            <ac:cxnSpMk id="3" creationId="{96E3B139-DCD9-49D6-8E43-9C278C34C6CD}"/>
          </ac:cxnSpMkLst>
        </pc:cxnChg>
        <pc:cxnChg chg="add mod">
          <ac:chgData name="Guest User" userId="" providerId="Windows Live" clId="Web-{AB504350-69EE-4485-8889-979F81812837}" dt="2019-12-02T13:31:45.350" v="110" actId="14100"/>
          <ac:cxnSpMkLst>
            <pc:docMk/>
            <pc:sldMk cId="823297747" sldId="367"/>
            <ac:cxnSpMk id="4" creationId="{2DF5BE04-5AF7-4E1A-BD59-0B1BD56F9262}"/>
          </ac:cxnSpMkLst>
        </pc:cxnChg>
        <pc:cxnChg chg="mod">
          <ac:chgData name="Guest User" userId="" providerId="Windows Live" clId="Web-{AB504350-69EE-4485-8889-979F81812837}" dt="2019-12-02T13:29:59.085" v="93" actId="1076"/>
          <ac:cxnSpMkLst>
            <pc:docMk/>
            <pc:sldMk cId="823297747" sldId="367"/>
            <ac:cxnSpMk id="6" creationId="{B688D8B4-765A-4AC2-94B3-744C854EE46F}"/>
          </ac:cxnSpMkLst>
        </pc:cxnChg>
        <pc:cxnChg chg="add mod">
          <ac:chgData name="Guest User" userId="" providerId="Windows Live" clId="Web-{AB504350-69EE-4485-8889-979F81812837}" dt="2019-12-02T13:32:21.319" v="131" actId="14100"/>
          <ac:cxnSpMkLst>
            <pc:docMk/>
            <pc:sldMk cId="823297747" sldId="367"/>
            <ac:cxnSpMk id="9" creationId="{52A9EAF2-186A-4A36-81E8-D2EB96A9711E}"/>
          </ac:cxnSpMkLst>
        </pc:cxnChg>
        <pc:cxnChg chg="del">
          <ac:chgData name="Guest User" userId="" providerId="Windows Live" clId="Web-{AB504350-69EE-4485-8889-979F81812837}" dt="2019-12-02T13:28:42.632" v="56"/>
          <ac:cxnSpMkLst>
            <pc:docMk/>
            <pc:sldMk cId="823297747" sldId="367"/>
            <ac:cxnSpMk id="16" creationId="{FC118E0D-8AF9-41DD-A0D0-3F744EADA6F1}"/>
          </ac:cxnSpMkLst>
        </pc:cxnChg>
        <pc:cxnChg chg="del">
          <ac:chgData name="Guest User" userId="" providerId="Windows Live" clId="Web-{AB504350-69EE-4485-8889-979F81812837}" dt="2019-12-02T13:28:40.882" v="55"/>
          <ac:cxnSpMkLst>
            <pc:docMk/>
            <pc:sldMk cId="823297747" sldId="367"/>
            <ac:cxnSpMk id="17" creationId="{6FA73F5B-0E1A-4B19-9634-CE6D1A99DA42}"/>
          </ac:cxnSpMkLst>
        </pc:cxnChg>
        <pc:cxnChg chg="del">
          <ac:chgData name="Guest User" userId="" providerId="Windows Live" clId="Web-{AB504350-69EE-4485-8889-979F81812837}" dt="2019-12-02T13:28:39.116" v="54"/>
          <ac:cxnSpMkLst>
            <pc:docMk/>
            <pc:sldMk cId="823297747" sldId="367"/>
            <ac:cxnSpMk id="19" creationId="{7BF72102-13F4-4399-8537-EE192FB789A7}"/>
          </ac:cxnSpMkLst>
        </pc:cxnChg>
        <pc:cxnChg chg="del">
          <ac:chgData name="Guest User" userId="" providerId="Windows Live" clId="Web-{AB504350-69EE-4485-8889-979F81812837}" dt="2019-12-02T13:29:37.335" v="91"/>
          <ac:cxnSpMkLst>
            <pc:docMk/>
            <pc:sldMk cId="823297747" sldId="367"/>
            <ac:cxnSpMk id="21" creationId="{D8F6F750-2FC1-4150-A637-FECEB5167E5F}"/>
          </ac:cxnSpMkLst>
        </pc:cxnChg>
      </pc:sldChg>
      <pc:sldChg chg="modSp">
        <pc:chgData name="Guest User" userId="" providerId="Windows Live" clId="Web-{AB504350-69EE-4485-8889-979F81812837}" dt="2019-12-02T13:22:26.945" v="9" actId="20577"/>
        <pc:sldMkLst>
          <pc:docMk/>
          <pc:sldMk cId="47580667" sldId="370"/>
        </pc:sldMkLst>
        <pc:spChg chg="mod">
          <ac:chgData name="Guest User" userId="" providerId="Windows Live" clId="Web-{AB504350-69EE-4485-8889-979F81812837}" dt="2019-12-02T13:22:26.945" v="9" actId="20577"/>
          <ac:spMkLst>
            <pc:docMk/>
            <pc:sldMk cId="47580667" sldId="370"/>
            <ac:spMk id="3" creationId="{D2EBA816-44AB-4FCD-8B18-3A103CE8476E}"/>
          </ac:spMkLst>
        </pc:spChg>
      </pc:sldChg>
      <pc:sldChg chg="addSp delSp modSp new del">
        <pc:chgData name="Guest User" userId="" providerId="Windows Live" clId="Web-{AB504350-69EE-4485-8889-979F81812837}" dt="2019-12-02T13:32:37.147" v="132"/>
        <pc:sldMkLst>
          <pc:docMk/>
          <pc:sldMk cId="3020870432" sldId="373"/>
        </pc:sldMkLst>
        <pc:spChg chg="mod">
          <ac:chgData name="Guest User" userId="" providerId="Windows Live" clId="Web-{AB504350-69EE-4485-8889-979F81812837}" dt="2019-12-02T13:26:35.460" v="22" actId="20577"/>
          <ac:spMkLst>
            <pc:docMk/>
            <pc:sldMk cId="3020870432" sldId="373"/>
            <ac:spMk id="2" creationId="{BA4259FD-5774-4DD9-B65F-DCDB208951F8}"/>
          </ac:spMkLst>
        </pc:spChg>
        <pc:spChg chg="del mod">
          <ac:chgData name="Guest User" userId="" providerId="Windows Live" clId="Web-{AB504350-69EE-4485-8889-979F81812837}" dt="2019-12-02T13:26:41.960" v="25"/>
          <ac:spMkLst>
            <pc:docMk/>
            <pc:sldMk cId="3020870432" sldId="373"/>
            <ac:spMk id="3" creationId="{F4D37564-5A40-42CE-BB05-516D4672369C}"/>
          </ac:spMkLst>
        </pc:spChg>
        <pc:spChg chg="add del mod">
          <ac:chgData name="Guest User" userId="" providerId="Windows Live" clId="Web-{AB504350-69EE-4485-8889-979F81812837}" dt="2019-12-02T13:27:13.460" v="30"/>
          <ac:spMkLst>
            <pc:docMk/>
            <pc:sldMk cId="3020870432" sldId="373"/>
            <ac:spMk id="4" creationId="{C7D9B579-260D-4A14-89A9-8EC6AE1B50C3}"/>
          </ac:spMkLst>
        </pc:spChg>
      </pc:sldChg>
    </pc:docChg>
  </pc:docChgLst>
  <pc:docChgLst>
    <pc:chgData name="Guest User" providerId="Windows Live" clId="Web-{D786556B-2A43-4785-AFAB-331ACB4A526D}"/>
    <pc:docChg chg="addSld modSld sldOrd">
      <pc:chgData name="Guest User" userId="" providerId="Windows Live" clId="Web-{D786556B-2A43-4785-AFAB-331ACB4A526D}" dt="2019-12-11T15:36:35.178" v="1143" actId="14100"/>
      <pc:docMkLst>
        <pc:docMk/>
      </pc:docMkLst>
      <pc:sldChg chg="modSp">
        <pc:chgData name="Guest User" userId="" providerId="Windows Live" clId="Web-{D786556B-2A43-4785-AFAB-331ACB4A526D}" dt="2019-12-11T15:05:28.323" v="99" actId="20577"/>
        <pc:sldMkLst>
          <pc:docMk/>
          <pc:sldMk cId="1621813450" sldId="366"/>
        </pc:sldMkLst>
        <pc:spChg chg="mod">
          <ac:chgData name="Guest User" userId="" providerId="Windows Live" clId="Web-{D786556B-2A43-4785-AFAB-331ACB4A526D}" dt="2019-12-11T15:05:28.323" v="99" actId="20577"/>
          <ac:spMkLst>
            <pc:docMk/>
            <pc:sldMk cId="1621813450" sldId="366"/>
            <ac:spMk id="3" creationId="{7F7FC10B-04FF-41DD-ACA1-57D95C197434}"/>
          </ac:spMkLst>
        </pc:spChg>
      </pc:sldChg>
      <pc:sldChg chg="addSp delSp modSp">
        <pc:chgData name="Guest User" userId="" providerId="Windows Live" clId="Web-{D786556B-2A43-4785-AFAB-331ACB4A526D}" dt="2019-12-11T15:25:36.808" v="640"/>
        <pc:sldMkLst>
          <pc:docMk/>
          <pc:sldMk cId="823297747" sldId="367"/>
        </pc:sldMkLst>
        <pc:spChg chg="add del">
          <ac:chgData name="Guest User" userId="" providerId="Windows Live" clId="Web-{D786556B-2A43-4785-AFAB-331ACB4A526D}" dt="2019-12-11T15:21:46.924" v="463"/>
          <ac:spMkLst>
            <pc:docMk/>
            <pc:sldMk cId="823297747" sldId="367"/>
            <ac:spMk id="3" creationId="{F4EE52C2-87E4-4819-B326-39A5A65B7AB8}"/>
          </ac:spMkLst>
        </pc:spChg>
        <pc:spChg chg="mod">
          <ac:chgData name="Guest User" userId="" providerId="Windows Live" clId="Web-{D786556B-2A43-4785-AFAB-331ACB4A526D}" dt="2019-12-11T15:08:57.675" v="267" actId="20577"/>
          <ac:spMkLst>
            <pc:docMk/>
            <pc:sldMk cId="823297747" sldId="367"/>
            <ac:spMk id="7" creationId="{BA836D9C-2546-4F1B-BCD5-B12DD31AD571}"/>
          </ac:spMkLst>
        </pc:spChg>
        <pc:spChg chg="del">
          <ac:chgData name="Guest User" userId="" providerId="Windows Live" clId="Web-{D786556B-2A43-4785-AFAB-331ACB4A526D}" dt="2019-12-11T15:25:34.996" v="639"/>
          <ac:spMkLst>
            <pc:docMk/>
            <pc:sldMk cId="823297747" sldId="367"/>
            <ac:spMk id="9" creationId="{10BC95A7-4FDE-4FDA-9709-515CB2FAF991}"/>
          </ac:spMkLst>
        </pc:spChg>
        <pc:spChg chg="add mod">
          <ac:chgData name="Guest User" userId="" providerId="Windows Live" clId="Web-{D786556B-2A43-4785-AFAB-331ACB4A526D}" dt="2019-12-11T15:23:19.928" v="618" actId="20577"/>
          <ac:spMkLst>
            <pc:docMk/>
            <pc:sldMk cId="823297747" sldId="367"/>
            <ac:spMk id="22" creationId="{7926E008-33FA-41FF-ACA5-2C3E70465ED6}"/>
          </ac:spMkLst>
        </pc:spChg>
        <pc:spChg chg="add mod">
          <ac:chgData name="Guest User" userId="" providerId="Windows Live" clId="Web-{D786556B-2A43-4785-AFAB-331ACB4A526D}" dt="2019-12-11T15:24:40.931" v="621" actId="1076"/>
          <ac:spMkLst>
            <pc:docMk/>
            <pc:sldMk cId="823297747" sldId="367"/>
            <ac:spMk id="24" creationId="{D251493B-ABE6-4096-A86E-11DFFB44743E}"/>
          </ac:spMkLst>
        </pc:spChg>
        <pc:spChg chg="add mod">
          <ac:chgData name="Guest User" userId="" providerId="Windows Live" clId="Web-{D786556B-2A43-4785-AFAB-331ACB4A526D}" dt="2019-12-11T15:25:20.527" v="636" actId="20577"/>
          <ac:spMkLst>
            <pc:docMk/>
            <pc:sldMk cId="823297747" sldId="367"/>
            <ac:spMk id="27" creationId="{18167600-E65E-4443-A606-21558CA23CF5}"/>
          </ac:spMkLst>
        </pc:spChg>
        <pc:cxnChg chg="del mod">
          <ac:chgData name="Guest User" userId="" providerId="Windows Live" clId="Web-{D786556B-2A43-4785-AFAB-331ACB4A526D}" dt="2019-12-11T15:25:36.808" v="640"/>
          <ac:cxnSpMkLst>
            <pc:docMk/>
            <pc:sldMk cId="823297747" sldId="367"/>
            <ac:cxnSpMk id="4" creationId="{E486BB2A-A794-49A8-B4BB-86C24A6E835D}"/>
          </ac:cxnSpMkLst>
        </pc:cxnChg>
        <pc:cxnChg chg="add mod">
          <ac:chgData name="Guest User" userId="" providerId="Windows Live" clId="Web-{D786556B-2A43-4785-AFAB-331ACB4A526D}" dt="2019-12-11T15:24:56.479" v="625" actId="14100"/>
          <ac:cxnSpMkLst>
            <pc:docMk/>
            <pc:sldMk cId="823297747" sldId="367"/>
            <ac:cxnSpMk id="25" creationId="{802912AF-58BE-404D-960E-F96653E7045B}"/>
          </ac:cxnSpMkLst>
        </pc:cxnChg>
        <pc:cxnChg chg="add mod">
          <ac:chgData name="Guest User" userId="" providerId="Windows Live" clId="Web-{D786556B-2A43-4785-AFAB-331ACB4A526D}" dt="2019-12-11T15:25:17.167" v="628" actId="1076"/>
          <ac:cxnSpMkLst>
            <pc:docMk/>
            <pc:sldMk cId="823297747" sldId="367"/>
            <ac:cxnSpMk id="26" creationId="{F4199D14-E5E0-479C-BA01-C5855188E4D7}"/>
          </ac:cxnSpMkLst>
        </pc:cxnChg>
      </pc:sldChg>
      <pc:sldChg chg="modSp ord">
        <pc:chgData name="Guest User" userId="" providerId="Windows Live" clId="Web-{D786556B-2A43-4785-AFAB-331ACB4A526D}" dt="2019-12-11T15:07:41.563" v="253" actId="20577"/>
        <pc:sldMkLst>
          <pc:docMk/>
          <pc:sldMk cId="47580667" sldId="370"/>
        </pc:sldMkLst>
        <pc:spChg chg="mod">
          <ac:chgData name="Guest User" userId="" providerId="Windows Live" clId="Web-{D786556B-2A43-4785-AFAB-331ACB4A526D}" dt="2019-12-11T15:05:53.871" v="109" actId="20577"/>
          <ac:spMkLst>
            <pc:docMk/>
            <pc:sldMk cId="47580667" sldId="370"/>
            <ac:spMk id="2" creationId="{25929A24-5FE5-46AC-B09C-683DD30C8B82}"/>
          </ac:spMkLst>
        </pc:spChg>
        <pc:spChg chg="mod">
          <ac:chgData name="Guest User" userId="" providerId="Windows Live" clId="Web-{D786556B-2A43-4785-AFAB-331ACB4A526D}" dt="2019-12-11T15:07:41.563" v="253" actId="20577"/>
          <ac:spMkLst>
            <pc:docMk/>
            <pc:sldMk cId="47580667" sldId="370"/>
            <ac:spMk id="3" creationId="{D2EBA816-44AB-4FCD-8B18-3A103CE8476E}"/>
          </ac:spMkLst>
        </pc:spChg>
      </pc:sldChg>
      <pc:sldChg chg="addSp delSp modSp add replId">
        <pc:chgData name="Guest User" userId="" providerId="Windows Live" clId="Web-{D786556B-2A43-4785-AFAB-331ACB4A526D}" dt="2019-12-11T15:36:35.178" v="1143" actId="14100"/>
        <pc:sldMkLst>
          <pc:docMk/>
          <pc:sldMk cId="3365468698" sldId="377"/>
        </pc:sldMkLst>
        <pc:spChg chg="mod">
          <ac:chgData name="Guest User" userId="" providerId="Windows Live" clId="Web-{D786556B-2A43-4785-AFAB-331ACB4A526D}" dt="2019-12-11T15:08:38.190" v="255" actId="20577"/>
          <ac:spMkLst>
            <pc:docMk/>
            <pc:sldMk cId="3365468698" sldId="377"/>
            <ac:spMk id="2" creationId="{3BE5D93C-E9CF-48E9-AA64-67745EADDEFB}"/>
          </ac:spMkLst>
        </pc:spChg>
        <pc:spChg chg="mod">
          <ac:chgData name="Guest User" userId="" providerId="Windows Live" clId="Web-{D786556B-2A43-4785-AFAB-331ACB4A526D}" dt="2019-12-11T15:08:52.347" v="260" actId="20577"/>
          <ac:spMkLst>
            <pc:docMk/>
            <pc:sldMk cId="3365468698" sldId="377"/>
            <ac:spMk id="7" creationId="{BA836D9C-2546-4F1B-BCD5-B12DD31AD571}"/>
          </ac:spMkLst>
        </pc:spChg>
        <pc:spChg chg="mod">
          <ac:chgData name="Guest User" userId="" providerId="Windows Live" clId="Web-{D786556B-2A43-4785-AFAB-331ACB4A526D}" dt="2019-12-11T15:10:55.914" v="288" actId="20577"/>
          <ac:spMkLst>
            <pc:docMk/>
            <pc:sldMk cId="3365468698" sldId="377"/>
            <ac:spMk id="8" creationId="{27DE906A-1211-47AF-BD8B-5C52FEC86CDE}"/>
          </ac:spMkLst>
        </pc:spChg>
        <pc:spChg chg="del mod">
          <ac:chgData name="Guest User" userId="" providerId="Windows Live" clId="Web-{D786556B-2A43-4785-AFAB-331ACB4A526D}" dt="2019-12-11T15:33:48.453" v="1075"/>
          <ac:spMkLst>
            <pc:docMk/>
            <pc:sldMk cId="3365468698" sldId="377"/>
            <ac:spMk id="9" creationId="{10BC95A7-4FDE-4FDA-9709-515CB2FAF991}"/>
          </ac:spMkLst>
        </pc:spChg>
        <pc:spChg chg="mod">
          <ac:chgData name="Guest User" userId="" providerId="Windows Live" clId="Web-{D786556B-2A43-4785-AFAB-331ACB4A526D}" dt="2019-12-11T15:14:17.532" v="421" actId="20577"/>
          <ac:spMkLst>
            <pc:docMk/>
            <pc:sldMk cId="3365468698" sldId="377"/>
            <ac:spMk id="11" creationId="{D6643FAF-59E2-4864-8053-70F2301303F2}"/>
          </ac:spMkLst>
        </pc:spChg>
        <pc:spChg chg="del">
          <ac:chgData name="Guest User" userId="" providerId="Windows Live" clId="Web-{D786556B-2A43-4785-AFAB-331ACB4A526D}" dt="2019-12-11T15:12:07.198" v="305"/>
          <ac:spMkLst>
            <pc:docMk/>
            <pc:sldMk cId="3365468698" sldId="377"/>
            <ac:spMk id="15" creationId="{E308B924-E558-48ED-B664-FCC18CC541F1}"/>
          </ac:spMkLst>
        </pc:spChg>
        <pc:spChg chg="add mod">
          <ac:chgData name="Guest User" userId="" providerId="Windows Live" clId="Web-{D786556B-2A43-4785-AFAB-331ACB4A526D}" dt="2019-12-11T15:36:22.256" v="1141" actId="1076"/>
          <ac:spMkLst>
            <pc:docMk/>
            <pc:sldMk cId="3365468698" sldId="377"/>
            <ac:spMk id="18" creationId="{37C9CD1E-0588-420A-B372-5F2986A6924D}"/>
          </ac:spMkLst>
        </pc:spChg>
        <pc:spChg chg="del">
          <ac:chgData name="Guest User" userId="" providerId="Windows Live" clId="Web-{D786556B-2A43-4785-AFAB-331ACB4A526D}" dt="2019-12-11T15:12:05.714" v="304"/>
          <ac:spMkLst>
            <pc:docMk/>
            <pc:sldMk cId="3365468698" sldId="377"/>
            <ac:spMk id="21" creationId="{410F7F57-BAA4-44DD-B734-AFF94DC89AE1}"/>
          </ac:spMkLst>
        </pc:spChg>
        <pc:spChg chg="add mod">
          <ac:chgData name="Guest User" userId="" providerId="Windows Live" clId="Web-{D786556B-2A43-4785-AFAB-331ACB4A526D}" dt="2019-12-11T15:35:57.958" v="1134"/>
          <ac:spMkLst>
            <pc:docMk/>
            <pc:sldMk cId="3365468698" sldId="377"/>
            <ac:spMk id="22" creationId="{C4A48ED1-88CD-40F7-BD3A-B1258E9B2DEA}"/>
          </ac:spMkLst>
        </pc:spChg>
        <pc:spChg chg="mod">
          <ac:chgData name="Guest User" userId="" providerId="Windows Live" clId="Web-{D786556B-2A43-4785-AFAB-331ACB4A526D}" dt="2019-12-11T15:10:41.367" v="273" actId="20577"/>
          <ac:spMkLst>
            <pc:docMk/>
            <pc:sldMk cId="3365468698" sldId="377"/>
            <ac:spMk id="23" creationId="{3B68D0FE-4F28-44A7-9978-6890042D1440}"/>
          </ac:spMkLst>
        </pc:spChg>
        <pc:spChg chg="add mod">
          <ac:chgData name="Guest User" userId="" providerId="Windows Live" clId="Web-{D786556B-2A43-4785-AFAB-331ACB4A526D}" dt="2019-12-11T15:35:13.128" v="1132" actId="1076"/>
          <ac:spMkLst>
            <pc:docMk/>
            <pc:sldMk cId="3365468698" sldId="377"/>
            <ac:spMk id="25" creationId="{F22991D6-902D-4985-A9D9-0202C7DD1677}"/>
          </ac:spMkLst>
        </pc:spChg>
        <pc:spChg chg="add mod">
          <ac:chgData name="Guest User" userId="" providerId="Windows Live" clId="Web-{D786556B-2A43-4785-AFAB-331ACB4A526D}" dt="2019-12-11T15:36:25.850" v="1142" actId="1076"/>
          <ac:spMkLst>
            <pc:docMk/>
            <pc:sldMk cId="3365468698" sldId="377"/>
            <ac:spMk id="27" creationId="{0A2D1428-0E6B-4DBB-9424-DB223AF092C5}"/>
          </ac:spMkLst>
        </pc:spChg>
        <pc:cxnChg chg="mod">
          <ac:chgData name="Guest User" userId="" providerId="Windows Live" clId="Web-{D786556B-2A43-4785-AFAB-331ACB4A526D}" dt="2019-12-11T15:34:01.173" v="1077" actId="14100"/>
          <ac:cxnSpMkLst>
            <pc:docMk/>
            <pc:sldMk cId="3365468698" sldId="377"/>
            <ac:cxnSpMk id="4" creationId="{E486BB2A-A794-49A8-B4BB-86C24A6E835D}"/>
          </ac:cxnSpMkLst>
        </pc:cxnChg>
        <pc:cxnChg chg="add mod">
          <ac:chgData name="Guest User" userId="" providerId="Windows Live" clId="Web-{D786556B-2A43-4785-AFAB-331ACB4A526D}" dt="2019-12-11T15:35:15.738" v="1133" actId="1076"/>
          <ac:cxnSpMkLst>
            <pc:docMk/>
            <pc:sldMk cId="3365468698" sldId="377"/>
            <ac:cxnSpMk id="24" creationId="{3F38D138-F30D-4043-9370-7132CF60F8EC}"/>
          </ac:cxnSpMkLst>
        </pc:cxnChg>
        <pc:cxnChg chg="add mod">
          <ac:chgData name="Guest User" userId="" providerId="Windows Live" clId="Web-{D786556B-2A43-4785-AFAB-331ACB4A526D}" dt="2019-12-11T15:36:35.178" v="1143" actId="14100"/>
          <ac:cxnSpMkLst>
            <pc:docMk/>
            <pc:sldMk cId="3365468698" sldId="377"/>
            <ac:cxnSpMk id="26" creationId="{4F208D99-1D68-463A-8AA4-EB6AEB5DFE0A}"/>
          </ac:cxnSpMkLst>
        </pc:cxnChg>
      </pc:sldChg>
      <pc:sldChg chg="addSp delSp modSp new">
        <pc:chgData name="Guest User" userId="" providerId="Windows Live" clId="Web-{D786556B-2A43-4785-AFAB-331ACB4A526D}" dt="2019-12-11T15:20:06.624" v="459" actId="20577"/>
        <pc:sldMkLst>
          <pc:docMk/>
          <pc:sldMk cId="3547017922" sldId="378"/>
        </pc:sldMkLst>
        <pc:spChg chg="mod">
          <ac:chgData name="Guest User" userId="" providerId="Windows Live" clId="Web-{D786556B-2A43-4785-AFAB-331ACB4A526D}" dt="2019-12-11T15:18:33.073" v="434" actId="20577"/>
          <ac:spMkLst>
            <pc:docMk/>
            <pc:sldMk cId="3547017922" sldId="378"/>
            <ac:spMk id="2" creationId="{C764EEBC-BB48-4E9A-BB03-D5D07979F756}"/>
          </ac:spMkLst>
        </pc:spChg>
        <pc:spChg chg="del">
          <ac:chgData name="Guest User" userId="" providerId="Windows Live" clId="Web-{D786556B-2A43-4785-AFAB-331ACB4A526D}" dt="2019-12-11T15:18:33.417" v="435"/>
          <ac:spMkLst>
            <pc:docMk/>
            <pc:sldMk cId="3547017922" sldId="378"/>
            <ac:spMk id="3" creationId="{604AB617-C837-422A-ACC2-AAA684DAEE65}"/>
          </ac:spMkLst>
        </pc:spChg>
        <pc:spChg chg="del">
          <ac:chgData name="Guest User" userId="" providerId="Windows Live" clId="Web-{D786556B-2A43-4785-AFAB-331ACB4A526D}" dt="2019-12-11T15:19:32.450" v="436"/>
          <ac:spMkLst>
            <pc:docMk/>
            <pc:sldMk cId="3547017922" sldId="378"/>
            <ac:spMk id="4" creationId="{708B846E-2087-46BB-B5CB-C9E418C66EEB}"/>
          </ac:spMkLst>
        </pc:spChg>
        <pc:spChg chg="add mod">
          <ac:chgData name="Guest User" userId="" providerId="Windows Live" clId="Web-{D786556B-2A43-4785-AFAB-331ACB4A526D}" dt="2019-12-11T15:19:56.467" v="450" actId="20577"/>
          <ac:spMkLst>
            <pc:docMk/>
            <pc:sldMk cId="3547017922" sldId="378"/>
            <ac:spMk id="9" creationId="{C5033B38-9BB5-4D97-84F3-34AD58A1DC25}"/>
          </ac:spMkLst>
        </pc:spChg>
        <pc:spChg chg="add mod">
          <ac:chgData name="Guest User" userId="" providerId="Windows Live" clId="Web-{D786556B-2A43-4785-AFAB-331ACB4A526D}" dt="2019-12-11T15:20:06.624" v="459" actId="20577"/>
          <ac:spMkLst>
            <pc:docMk/>
            <pc:sldMk cId="3547017922" sldId="378"/>
            <ac:spMk id="10" creationId="{0D776A04-A4BA-4C0C-BF14-22676B2131DC}"/>
          </ac:spMkLst>
        </pc:spChg>
        <pc:picChg chg="add mod ord">
          <ac:chgData name="Guest User" userId="" providerId="Windows Live" clId="Web-{D786556B-2A43-4785-AFAB-331ACB4A526D}" dt="2019-12-11T15:19:39.982" v="439" actId="1076"/>
          <ac:picMkLst>
            <pc:docMk/>
            <pc:sldMk cId="3547017922" sldId="378"/>
            <ac:picMk id="5" creationId="{6C732BC2-D127-4104-86F8-6E0718DCBD32}"/>
          </ac:picMkLst>
        </pc:picChg>
        <pc:picChg chg="add mod ord">
          <ac:chgData name="Guest User" userId="" providerId="Windows Live" clId="Web-{D786556B-2A43-4785-AFAB-331ACB4A526D}" dt="2019-12-11T15:19:32.450" v="436"/>
          <ac:picMkLst>
            <pc:docMk/>
            <pc:sldMk cId="3547017922" sldId="378"/>
            <ac:picMk id="7" creationId="{5CB6329F-37EC-4610-B299-8ACEFCCA11F9}"/>
          </ac:picMkLst>
        </pc:picChg>
      </pc:sldChg>
      <pc:sldChg chg="addSp modSp new">
        <pc:chgData name="Guest User" userId="" providerId="Windows Live" clId="Web-{D786556B-2A43-4785-AFAB-331ACB4A526D}" dt="2019-12-11T15:33:19.406" v="1064" actId="20577"/>
        <pc:sldMkLst>
          <pc:docMk/>
          <pc:sldMk cId="4011560120" sldId="380"/>
        </pc:sldMkLst>
        <pc:spChg chg="mod">
          <ac:chgData name="Guest User" userId="" providerId="Windows Live" clId="Web-{D786556B-2A43-4785-AFAB-331ACB4A526D}" dt="2019-12-11T15:28:07.189" v="731" actId="20577"/>
          <ac:spMkLst>
            <pc:docMk/>
            <pc:sldMk cId="4011560120" sldId="380"/>
            <ac:spMk id="2" creationId="{FE4D7026-345F-41D0-A1B7-825E476407AA}"/>
          </ac:spMkLst>
        </pc:spChg>
        <pc:spChg chg="mod">
          <ac:chgData name="Guest User" userId="" providerId="Windows Live" clId="Web-{D786556B-2A43-4785-AFAB-331ACB4A526D}" dt="2019-12-11T15:33:19.406" v="1064" actId="20577"/>
          <ac:spMkLst>
            <pc:docMk/>
            <pc:sldMk cId="4011560120" sldId="380"/>
            <ac:spMk id="3" creationId="{E97CB47C-DEDD-4AA1-B7C0-0A3154754B5C}"/>
          </ac:spMkLst>
        </pc:spChg>
        <pc:picChg chg="add mod">
          <ac:chgData name="Guest User" userId="" providerId="Windows Live" clId="Web-{D786556B-2A43-4785-AFAB-331ACB4A526D}" dt="2019-12-11T15:32:19.278" v="959" actId="1076"/>
          <ac:picMkLst>
            <pc:docMk/>
            <pc:sldMk cId="4011560120" sldId="380"/>
            <ac:picMk id="4" creationId="{CA0DA2F8-9FB5-4E0B-A1FC-8566752004F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A2679E51-E188-46F8-8D0E-9D373DE3C2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F8CECD3D-A2DA-4E15-B87B-C50140BB2E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1428" name="Rectangle 4">
            <a:extLst>
              <a:ext uri="{FF2B5EF4-FFF2-40B4-BE49-F238E27FC236}">
                <a16:creationId xmlns:a16="http://schemas.microsoft.com/office/drawing/2014/main" id="{647697E7-2B00-4497-AF5C-CBD9A89B3A9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1429" name="Rectangle 5">
            <a:extLst>
              <a:ext uri="{FF2B5EF4-FFF2-40B4-BE49-F238E27FC236}">
                <a16:creationId xmlns:a16="http://schemas.microsoft.com/office/drawing/2014/main" id="{FC2B1661-930E-4C9A-B359-69B7BE61BC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5EC846-1732-4EA8-ADDB-18463E1899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B778EB8-CFD4-4A5F-991D-E900AF050F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34DA7D9-8913-42FE-BE5C-54668EA1C1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4FBDF-C103-463E-85B6-838AD2EE5B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10CCEBEA-84F6-4E61-8EFC-40F335E7E4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0987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87A4F5BD-E1A1-4533-8857-51E4BAFFB1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9FFE8C59-0012-4CF6-BF62-3630FBF0F6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411657A-DBDD-40D5-A80B-DF54C1FFF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B70F-1964-4781-A093-D76F916F7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56ECD-A05D-48C7-87C8-197208E8D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1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F6BE-5D3F-4696-9124-B3ECF8D1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9397-AB59-429B-8FEC-A94A5EDD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63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B6270-AAC5-4515-9255-41F98F203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990600"/>
            <a:ext cx="19431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4BD05-6060-495E-ADD8-FEF5FA89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990600"/>
            <a:ext cx="5676900" cy="5105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80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C95-8D90-4847-8C14-9F2F45C5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4C33-7FEF-4CE7-96E4-DFE745E4F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54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5AFE-DC5E-42BB-81C0-F9B493B0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2CEBD-DCD7-49BE-9F02-A744E68B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619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37EA-E290-4D34-948D-47A24739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7E5B-A47D-4FF6-BDAA-84314579A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F8250-844B-45BF-A173-CE19050F2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97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ACCF-9342-431E-B55D-02092590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6C75B-DD8A-4E96-9950-4F572053B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B9643-AC83-4387-8E42-B95D20EB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FCB26-E996-4668-A72C-B73E062C6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70A3E-3623-441B-B58E-E2B2C6FE4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09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7ED0-7F71-4FC9-A0B6-AAB55C50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61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92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C5FE-9176-4221-A738-A99FE1E2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BCB8-4EEE-469F-A578-CE237EAB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3BA62-11B2-4EE2-BA30-327CF7815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45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01F7-0822-454C-B4BD-484634E6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33095-207E-4253-BBB3-5FBF18A0D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A76CB-27BA-486A-B809-5AA5219C7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05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5A845EE-195D-4F27-B796-91B5F076D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Line 4">
            <a:extLst>
              <a:ext uri="{FF2B5EF4-FFF2-40B4-BE49-F238E27FC236}">
                <a16:creationId xmlns:a16="http://schemas.microsoft.com/office/drawing/2014/main" id="{DCF98491-34D9-4E84-BDF4-9BC67C20B8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" y="381000"/>
            <a:ext cx="8763000" cy="0"/>
          </a:xfrm>
          <a:prstGeom prst="line">
            <a:avLst/>
          </a:prstGeom>
          <a:noFill/>
          <a:ln w="57150" cmpd="thickThin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605F18A1-F1C4-4611-AC14-3A4FC81B6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477000"/>
            <a:ext cx="8382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6">
            <a:extLst>
              <a:ext uri="{FF2B5EF4-FFF2-40B4-BE49-F238E27FC236}">
                <a16:creationId xmlns:a16="http://schemas.microsoft.com/office/drawing/2014/main" id="{38E2AD7B-F3FB-4A6B-93C8-E14EB6E92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12700"/>
            <a:ext cx="177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</a:rPr>
              <a:t>Advanced VLSI</a:t>
            </a:r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0B4399C7-1588-4557-B412-2CD3C3D23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6553200"/>
            <a:ext cx="8334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000" b="0" i="1">
                <a:solidFill>
                  <a:srgbClr val="FF0000"/>
                </a:solidFill>
              </a:rPr>
              <a:t>James Exterkamp, Joshua Ashley, Matthew Miller, University of Kentucky  </a:t>
            </a:r>
            <a:fld id="{664E298B-0FCA-41AB-B981-A268A4339BF5}" type="datetime2">
              <a:rPr lang="en-US" altLang="en-US" sz="1000" b="0" i="1">
                <a:solidFill>
                  <a:srgbClr val="FF0000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Wednesday, December 18, 2019</a:t>
            </a:fld>
            <a:endParaRPr lang="en-US" altLang="en-US" sz="1000" b="0" i="1">
              <a:solidFill>
                <a:srgbClr val="FF0000"/>
              </a:solidFill>
            </a:endParaRPr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EB8CDD83-0ED1-4878-9897-B02C153AA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5EA9CBC9-106A-44A0-89B3-B9AB320D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91288"/>
            <a:ext cx="906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1BDE79C-AB18-43DB-9E66-EFF21E10BF38}" type="slidenum">
              <a:rPr lang="en-US" altLang="en-US" sz="1800"/>
              <a:pPr algn="r">
                <a:spcBef>
                  <a:spcPct val="0"/>
                </a:spcBef>
                <a:buFontTx/>
                <a:buNone/>
              </a:pPr>
              <a:t>‹#›</a:t>
            </a:fld>
            <a:endParaRPr lang="en-US" altLang="en-US" sz="1800"/>
          </a:p>
        </p:txBody>
      </p:sp>
      <p:sp>
        <p:nvSpPr>
          <p:cNvPr id="1033" name="Text Box 12">
            <a:extLst>
              <a:ext uri="{FF2B5EF4-FFF2-40B4-BE49-F238E27FC236}">
                <a16:creationId xmlns:a16="http://schemas.microsoft.com/office/drawing/2014/main" id="{254FF5A7-1A5C-4299-8A3A-BC3FAA6EA5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0638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</a:rPr>
              <a:t>LEF Comparison Tool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m"/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39A0-2682-4D74-A041-403A122D0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>
                <a:cs typeface="Arial"/>
              </a:rPr>
              <a:t>LEF Comparison Tool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8D695-D7C0-4B0F-9AC4-94C866161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Matthew Miller</a:t>
            </a:r>
          </a:p>
          <a:p>
            <a:r>
              <a:rPr lang="en-US">
                <a:cs typeface="Arial"/>
              </a:rPr>
              <a:t>James </a:t>
            </a:r>
            <a:r>
              <a:rPr lang="en-US" err="1">
                <a:cs typeface="Arial"/>
              </a:rPr>
              <a:t>Exterkamp</a:t>
            </a:r>
            <a:endParaRPr lang="en-US">
              <a:cs typeface="Arial"/>
            </a:endParaRPr>
          </a:p>
          <a:p>
            <a:r>
              <a:rPr lang="en-US">
                <a:cs typeface="Arial"/>
              </a:rPr>
              <a:t>Joshua Ashley</a:t>
            </a:r>
          </a:p>
          <a:p>
            <a:r>
              <a:rPr lang="en-US">
                <a:cs typeface="Arial"/>
              </a:rPr>
              <a:t>EE 584</a:t>
            </a:r>
          </a:p>
        </p:txBody>
      </p:sp>
    </p:spTree>
    <p:extLst>
      <p:ext uri="{BB962C8B-B14F-4D97-AF65-F5344CB8AC3E}">
        <p14:creationId xmlns:p14="http://schemas.microsoft.com/office/powerpoint/2010/main" val="158303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D93C-E9CF-48E9-AA64-67745EAD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5112"/>
            <a:ext cx="7772400" cy="762000"/>
          </a:xfrm>
        </p:spPr>
        <p:txBody>
          <a:bodyPr/>
          <a:lstStyle/>
          <a:p>
            <a:r>
              <a:rPr lang="en-US"/>
              <a:t>TF Parsing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D2835-0081-4364-A5BC-79A0D36F8471}"/>
              </a:ext>
            </a:extLst>
          </p:cNvPr>
          <p:cNvSpPr/>
          <p:nvPr/>
        </p:nvSpPr>
        <p:spPr bwMode="auto">
          <a:xfrm>
            <a:off x="1788034" y="1873522"/>
            <a:ext cx="6322278" cy="39286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88D8B4-765A-4AC2-94B3-744C854EE46F}"/>
              </a:ext>
            </a:extLst>
          </p:cNvPr>
          <p:cNvCxnSpPr/>
          <p:nvPr/>
        </p:nvCxnSpPr>
        <p:spPr bwMode="auto">
          <a:xfrm>
            <a:off x="571287" y="2631522"/>
            <a:ext cx="1534974" cy="253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36D9C-2546-4F1B-BCD5-B12DD31AD571}"/>
              </a:ext>
            </a:extLst>
          </p:cNvPr>
          <p:cNvSpPr txBox="1"/>
          <p:nvPr/>
        </p:nvSpPr>
        <p:spPr>
          <a:xfrm>
            <a:off x="515019" y="2327029"/>
            <a:ext cx="13310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TF path</a:t>
            </a:r>
            <a:endParaRPr lang="en-US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9EFD0-0761-4D70-B0EA-2C805BC3F6B4}"/>
              </a:ext>
            </a:extLst>
          </p:cNvPr>
          <p:cNvSpPr txBox="1"/>
          <p:nvPr/>
        </p:nvSpPr>
        <p:spPr>
          <a:xfrm>
            <a:off x="2108935" y="2359988"/>
            <a:ext cx="223145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INITIALIZE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Verify file existence</a:t>
            </a:r>
            <a:endParaRPr lang="en-US"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Declare ALL instance variables</a:t>
            </a: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43FAF-59E2-4864-8053-70F2301303F2}"/>
              </a:ext>
            </a:extLst>
          </p:cNvPr>
          <p:cNvSpPr txBox="1"/>
          <p:nvPr/>
        </p:nvSpPr>
        <p:spPr>
          <a:xfrm>
            <a:off x="4721865" y="2018821"/>
            <a:ext cx="292661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TF_PARSE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Parses TF file into layers array</a:t>
            </a:r>
            <a:endParaRPr lang="en-US">
              <a:cs typeface="Arial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Looks for </a:t>
            </a:r>
            <a:r>
              <a:rPr lang="en-US" err="1">
                <a:latin typeface="Arial"/>
                <a:cs typeface="Arial"/>
              </a:rPr>
              <a:t>techLayers</a:t>
            </a:r>
            <a:r>
              <a:rPr lang="en-US">
                <a:latin typeface="Arial"/>
                <a:cs typeface="Arial"/>
              </a:rPr>
              <a:t> section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Scans lines, append layer until end of </a:t>
            </a:r>
            <a:r>
              <a:rPr lang="en-US" err="1">
                <a:latin typeface="Arial"/>
                <a:cs typeface="Arial"/>
              </a:rPr>
              <a:t>techLayers</a:t>
            </a:r>
            <a:r>
              <a:rPr lang="en-US">
                <a:latin typeface="Arial"/>
                <a:cs typeface="Arial"/>
              </a:rPr>
              <a:t> found. </a:t>
            </a: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68D0FE-4F28-44A7-9978-6890042D1440}"/>
              </a:ext>
            </a:extLst>
          </p:cNvPr>
          <p:cNvSpPr txBox="1"/>
          <p:nvPr/>
        </p:nvSpPr>
        <p:spPr>
          <a:xfrm>
            <a:off x="1788034" y="188564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Arial"/>
                <a:cs typeface="Arial"/>
              </a:rPr>
              <a:t>TF_FILE object 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E906A-1211-47AF-BD8B-5C52FEC86CDE}"/>
              </a:ext>
            </a:extLst>
          </p:cNvPr>
          <p:cNvSpPr txBox="1"/>
          <p:nvPr/>
        </p:nvSpPr>
        <p:spPr>
          <a:xfrm>
            <a:off x="2491376" y="3198167"/>
            <a:ext cx="14665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@</a:t>
            </a:r>
            <a:r>
              <a:rPr lang="en-US" err="1">
                <a:latin typeface="Arial"/>
                <a:cs typeface="Arial"/>
              </a:rPr>
              <a:t>tlef_fn</a:t>
            </a:r>
            <a:endParaRPr lang="en-US" err="1"/>
          </a:p>
          <a:p>
            <a:pPr algn="ctr"/>
            <a:r>
              <a:rPr lang="en-US">
                <a:latin typeface="Arial"/>
                <a:cs typeface="Arial"/>
              </a:rPr>
              <a:t>@layers</a:t>
            </a: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8ECF9D-E1A3-4141-9EDE-B05321B6DA33}"/>
              </a:ext>
            </a:extLst>
          </p:cNvPr>
          <p:cNvCxnSpPr>
            <a:cxnSpLocks/>
          </p:cNvCxnSpPr>
          <p:nvPr/>
        </p:nvCxnSpPr>
        <p:spPr bwMode="auto">
          <a:xfrm flipH="1">
            <a:off x="6344538" y="1385625"/>
            <a:ext cx="150" cy="6254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F51EEF-F277-4C33-A8D5-0D332911C677}"/>
              </a:ext>
            </a:extLst>
          </p:cNvPr>
          <p:cNvSpPr txBox="1"/>
          <p:nvPr/>
        </p:nvSpPr>
        <p:spPr>
          <a:xfrm>
            <a:off x="6316231" y="1314737"/>
            <a:ext cx="13310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User calls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745489-821C-4A0D-A386-9190D7E7C4FB}"/>
              </a:ext>
            </a:extLst>
          </p:cNvPr>
          <p:cNvSpPr txBox="1"/>
          <p:nvPr/>
        </p:nvSpPr>
        <p:spPr>
          <a:xfrm>
            <a:off x="515018" y="1948810"/>
            <a:ext cx="13310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User initializes with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86BB2A-A794-49A8-B4BB-86C24A6E835D}"/>
              </a:ext>
            </a:extLst>
          </p:cNvPr>
          <p:cNvCxnSpPr>
            <a:stCxn id="11" idx="2"/>
          </p:cNvCxnSpPr>
          <p:nvPr/>
        </p:nvCxnSpPr>
        <p:spPr bwMode="auto">
          <a:xfrm flipH="1">
            <a:off x="6201857" y="4327145"/>
            <a:ext cx="7507" cy="47678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C9CD1E-0588-420A-B372-5F2986A6924D}"/>
              </a:ext>
            </a:extLst>
          </p:cNvPr>
          <p:cNvSpPr txBox="1"/>
          <p:nvPr/>
        </p:nvSpPr>
        <p:spPr>
          <a:xfrm>
            <a:off x="6011089" y="4468166"/>
            <a:ext cx="14665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@layers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A48ED1-88CD-40F7-BD3A-B1258E9B2DEA}"/>
              </a:ext>
            </a:extLst>
          </p:cNvPr>
          <p:cNvSpPr txBox="1"/>
          <p:nvPr/>
        </p:nvSpPr>
        <p:spPr>
          <a:xfrm>
            <a:off x="2108934" y="4065416"/>
            <a:ext cx="223145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@layers</a:t>
            </a:r>
            <a:r>
              <a:rPr lang="en-US">
                <a:latin typeface="Arial"/>
                <a:cs typeface="Arial"/>
              </a:rPr>
              <a:t> getter</a:t>
            </a: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8D138-F30D-4043-9370-7132CF60F8EC}"/>
              </a:ext>
            </a:extLst>
          </p:cNvPr>
          <p:cNvCxnSpPr>
            <a:cxnSpLocks/>
          </p:cNvCxnSpPr>
          <p:nvPr/>
        </p:nvCxnSpPr>
        <p:spPr bwMode="auto">
          <a:xfrm>
            <a:off x="635734" y="4663434"/>
            <a:ext cx="1469422" cy="257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2991D6-902D-4985-A9D9-0202C7DD1677}"/>
              </a:ext>
            </a:extLst>
          </p:cNvPr>
          <p:cNvSpPr txBox="1"/>
          <p:nvPr/>
        </p:nvSpPr>
        <p:spPr>
          <a:xfrm>
            <a:off x="570992" y="4326449"/>
            <a:ext cx="13310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User calls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208D99-1D68-463A-8AA4-EB6AEB5DFE0A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9189" y="5270573"/>
            <a:ext cx="7507" cy="94849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2D1428-0E6B-4DBB-9424-DB223AF092C5}"/>
              </a:ext>
            </a:extLst>
          </p:cNvPr>
          <p:cNvSpPr txBox="1"/>
          <p:nvPr/>
        </p:nvSpPr>
        <p:spPr>
          <a:xfrm>
            <a:off x="2878421" y="5931689"/>
            <a:ext cx="14665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@layers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EEBC-BB48-4E9A-BB03-D5D07979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TF Code Sample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732BC2-D127-4104-86F8-6E0718DCBD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604319"/>
            <a:ext cx="3217334" cy="268713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033B38-9BB5-4D97-84F3-34AD58A1DC25}"/>
              </a:ext>
            </a:extLst>
          </p:cNvPr>
          <p:cNvSpPr txBox="1"/>
          <p:nvPr/>
        </p:nvSpPr>
        <p:spPr>
          <a:xfrm>
            <a:off x="684590" y="2323495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Techfile.tf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76A04-A4BA-4C0C-BF14-22676B2131DC}"/>
              </a:ext>
            </a:extLst>
          </p:cNvPr>
          <p:cNvSpPr txBox="1"/>
          <p:nvPr/>
        </p:nvSpPr>
        <p:spPr>
          <a:xfrm>
            <a:off x="4645780" y="2323494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Parser</a:t>
            </a:r>
            <a:endParaRPr lang="en-US"/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C7C5F0-E879-4197-844A-15B9D292FF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59357" y="3076265"/>
            <a:ext cx="3998843" cy="1954487"/>
          </a:xfrm>
        </p:spPr>
      </p:pic>
    </p:spTree>
    <p:extLst>
      <p:ext uri="{BB962C8B-B14F-4D97-AF65-F5344CB8AC3E}">
        <p14:creationId xmlns:p14="http://schemas.microsoft.com/office/powerpoint/2010/main" val="354701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7026-345F-41D0-A1B7-825E4764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Layer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B47C-DEDD-4AA1-B7C0-0A315475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538515"/>
          </a:xfrm>
        </p:spPr>
        <p:txBody>
          <a:bodyPr/>
          <a:lstStyle/>
          <a:p>
            <a:r>
              <a:rPr lang="en-US" dirty="0">
                <a:cs typeface="Arial"/>
              </a:rPr>
              <a:t>Original </a:t>
            </a:r>
            <a:r>
              <a:rPr lang="en-US" dirty="0" err="1">
                <a:cs typeface="Arial"/>
              </a:rPr>
              <a:t>LayerCollection</a:t>
            </a:r>
            <a:r>
              <a:rPr lang="en-US" dirty="0">
                <a:cs typeface="Arial"/>
              </a:rPr>
              <a:t> has hard-coded layer arrays</a:t>
            </a:r>
          </a:p>
          <a:p>
            <a:pPr lvl="1"/>
            <a:r>
              <a:rPr lang="en-US" b="1" dirty="0">
                <a:cs typeface="Arial"/>
              </a:rPr>
              <a:t>Overwrite with TF/TLEF data when present.</a:t>
            </a:r>
            <a:endParaRPr lang="en-US" dirty="0">
              <a:cs typeface="Arial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0DA2F8-9FB5-4E0B-A1FC-856675200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61" y="3431055"/>
            <a:ext cx="7629677" cy="17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ADD30F1-DBEE-446B-BDBF-95AEBC88C5A3}"/>
              </a:ext>
            </a:extLst>
          </p:cNvPr>
          <p:cNvSpPr txBox="1"/>
          <p:nvPr/>
        </p:nvSpPr>
        <p:spPr>
          <a:xfrm>
            <a:off x="1816554" y="1983729"/>
            <a:ext cx="60211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1"/>
                </a:solidFill>
              </a:rPr>
              <a:t>Ddc_dirs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 err="1">
                <a:solidFill>
                  <a:schemeClr val="tx1"/>
                </a:solidFill>
              </a:rPr>
              <a:t>scan_for_dirs</a:t>
            </a:r>
            <a:r>
              <a:rPr lang="en-US">
                <a:solidFill>
                  <a:schemeClr val="tx1"/>
                </a:solidFill>
              </a:rPr>
              <a:t>(</a:t>
            </a:r>
            <a:r>
              <a:rPr lang="en-US" err="1">
                <a:solidFill>
                  <a:schemeClr val="tx1"/>
                </a:solidFill>
              </a:rPr>
              <a:t>proj_dir</a:t>
            </a:r>
            <a:r>
              <a:rPr lang="en-US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Passes corresponding </a:t>
            </a:r>
            <a:r>
              <a:rPr lang="en-US" err="1">
                <a:solidFill>
                  <a:schemeClr val="tx1"/>
                </a:solidFill>
              </a:rPr>
              <a:t>ddc_dir</a:t>
            </a:r>
            <a:r>
              <a:rPr lang="en-US">
                <a:solidFill>
                  <a:schemeClr val="tx1"/>
                </a:solidFill>
              </a:rPr>
              <a:t>/config to the </a:t>
            </a:r>
            <a:r>
              <a:rPr lang="en-US" err="1">
                <a:solidFill>
                  <a:schemeClr val="tx1"/>
                </a:solidFill>
              </a:rPr>
              <a:t>scan_for</a:t>
            </a:r>
            <a:r>
              <a:rPr lang="en-US">
                <a:solidFill>
                  <a:schemeClr val="tx1"/>
                </a:solidFill>
              </a:rPr>
              <a:t>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815CF-E590-4257-90EB-3BB47634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6250"/>
            <a:ext cx="7772400" cy="762000"/>
          </a:xfrm>
        </p:spPr>
        <p:txBody>
          <a:bodyPr/>
          <a:lstStyle/>
          <a:p>
            <a:r>
              <a:rPr lang="en-US"/>
              <a:t>DDC Scanning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37F240-799A-40CA-A5D4-B3D1EB711600}"/>
              </a:ext>
            </a:extLst>
          </p:cNvPr>
          <p:cNvSpPr/>
          <p:nvPr/>
        </p:nvSpPr>
        <p:spPr bwMode="auto">
          <a:xfrm>
            <a:off x="1306287" y="1296181"/>
            <a:ext cx="7029450" cy="43189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05E276-0F35-4C5C-8023-4AB320BE6398}"/>
              </a:ext>
            </a:extLst>
          </p:cNvPr>
          <p:cNvSpPr/>
          <p:nvPr/>
        </p:nvSpPr>
        <p:spPr bwMode="auto">
          <a:xfrm>
            <a:off x="1796144" y="1692149"/>
            <a:ext cx="6049735" cy="3290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74A5CF-2A4F-4F02-B01B-470B2E737B38}"/>
              </a:ext>
            </a:extLst>
          </p:cNvPr>
          <p:cNvSpPr/>
          <p:nvPr/>
        </p:nvSpPr>
        <p:spPr bwMode="auto">
          <a:xfrm>
            <a:off x="2061483" y="2513339"/>
            <a:ext cx="5461908" cy="6694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D01EF-E550-474E-87CF-90D627570B60}"/>
              </a:ext>
            </a:extLst>
          </p:cNvPr>
          <p:cNvSpPr/>
          <p:nvPr/>
        </p:nvSpPr>
        <p:spPr bwMode="auto">
          <a:xfrm>
            <a:off x="3939269" y="3728461"/>
            <a:ext cx="1706336" cy="6980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7C922A-92A3-431A-99F2-085A9CE3FD44}"/>
              </a:ext>
            </a:extLst>
          </p:cNvPr>
          <p:cNvSpPr/>
          <p:nvPr/>
        </p:nvSpPr>
        <p:spPr bwMode="auto">
          <a:xfrm>
            <a:off x="2061483" y="3728461"/>
            <a:ext cx="1706336" cy="6980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0AAAC-E59A-4AFC-8CEF-8043FE0E59B2}"/>
              </a:ext>
            </a:extLst>
          </p:cNvPr>
          <p:cNvSpPr/>
          <p:nvPr/>
        </p:nvSpPr>
        <p:spPr bwMode="auto">
          <a:xfrm>
            <a:off x="5817055" y="3728461"/>
            <a:ext cx="1706336" cy="6980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C2A64D-D339-4506-A3A7-80B41BA35A76}"/>
              </a:ext>
            </a:extLst>
          </p:cNvPr>
          <p:cNvSpPr txBox="1"/>
          <p:nvPr/>
        </p:nvSpPr>
        <p:spPr>
          <a:xfrm>
            <a:off x="1816554" y="1706730"/>
            <a:ext cx="219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Scan_for_files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04E78-5638-4391-A6E1-1C9765D6C7EC}"/>
              </a:ext>
            </a:extLst>
          </p:cNvPr>
          <p:cNvSpPr txBox="1"/>
          <p:nvPr/>
        </p:nvSpPr>
        <p:spPr>
          <a:xfrm>
            <a:off x="2118633" y="2513339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Scan_for_dirs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856B4-CE14-4844-BAC1-CBA53B814249}"/>
              </a:ext>
            </a:extLst>
          </p:cNvPr>
          <p:cNvSpPr txBox="1"/>
          <p:nvPr/>
        </p:nvSpPr>
        <p:spPr>
          <a:xfrm>
            <a:off x="1306287" y="1296181"/>
            <a:ext cx="1930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DDC Scanner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446CDD-C795-43A6-B682-F10BB4D7A1EF}"/>
              </a:ext>
            </a:extLst>
          </p:cNvPr>
          <p:cNvSpPr txBox="1"/>
          <p:nvPr/>
        </p:nvSpPr>
        <p:spPr>
          <a:xfrm>
            <a:off x="2220687" y="2689658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Does finds for directories “</a:t>
            </a:r>
            <a:r>
              <a:rPr lang="en-US" err="1">
                <a:solidFill>
                  <a:schemeClr val="tx1"/>
                </a:solidFill>
              </a:rPr>
              <a:t>pnr</a:t>
            </a:r>
            <a:r>
              <a:rPr lang="en-US">
                <a:solidFill>
                  <a:schemeClr val="tx1"/>
                </a:solidFill>
              </a:rPr>
              <a:t>”, “syn”, “config”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Returns DDC and config paths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AA4AF-F9F8-4AA1-BF63-5A73BD37986A}"/>
              </a:ext>
            </a:extLst>
          </p:cNvPr>
          <p:cNvSpPr txBox="1"/>
          <p:nvPr/>
        </p:nvSpPr>
        <p:spPr>
          <a:xfrm>
            <a:off x="2061483" y="3728461"/>
            <a:ext cx="170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Scan_for_lef_files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6490C-0BE2-436D-AFBB-23D8A2D192E7}"/>
              </a:ext>
            </a:extLst>
          </p:cNvPr>
          <p:cNvSpPr txBox="1"/>
          <p:nvPr/>
        </p:nvSpPr>
        <p:spPr>
          <a:xfrm>
            <a:off x="3939269" y="3728461"/>
            <a:ext cx="1706336" cy="27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Scan_for_lib_files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65D9C9-9104-4F77-9316-ED8CED1D8E49}"/>
              </a:ext>
            </a:extLst>
          </p:cNvPr>
          <p:cNvSpPr txBox="1"/>
          <p:nvPr/>
        </p:nvSpPr>
        <p:spPr>
          <a:xfrm>
            <a:off x="5817055" y="3712420"/>
            <a:ext cx="170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Scan_for_tlef_files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41EC1F-6355-4FB4-9A17-38FE6EF2792E}"/>
              </a:ext>
            </a:extLst>
          </p:cNvPr>
          <p:cNvSpPr txBox="1"/>
          <p:nvPr/>
        </p:nvSpPr>
        <p:spPr>
          <a:xfrm>
            <a:off x="2061483" y="3949825"/>
            <a:ext cx="187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Scans of </a:t>
            </a:r>
            <a:r>
              <a:rPr lang="en-US" err="1">
                <a:solidFill>
                  <a:schemeClr val="tx1"/>
                </a:solidFill>
              </a:rPr>
              <a:t>ddc_dir</a:t>
            </a:r>
            <a:r>
              <a:rPr lang="en-US">
                <a:solidFill>
                  <a:schemeClr val="tx1"/>
                </a:solidFill>
              </a:rPr>
              <a:t>[‘</a:t>
            </a:r>
            <a:r>
              <a:rPr lang="en-US" err="1">
                <a:solidFill>
                  <a:schemeClr val="tx1"/>
                </a:solidFill>
              </a:rPr>
              <a:t>pnr</a:t>
            </a:r>
            <a:r>
              <a:rPr lang="en-US">
                <a:solidFill>
                  <a:schemeClr val="tx1"/>
                </a:solidFill>
              </a:rPr>
              <a:t>’]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AF486F-350F-40FC-8330-8CD519CD04C9}"/>
              </a:ext>
            </a:extLst>
          </p:cNvPr>
          <p:cNvSpPr txBox="1"/>
          <p:nvPr/>
        </p:nvSpPr>
        <p:spPr>
          <a:xfrm>
            <a:off x="3906614" y="3934807"/>
            <a:ext cx="193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Scans of </a:t>
            </a:r>
            <a:r>
              <a:rPr lang="en-US" err="1">
                <a:solidFill>
                  <a:schemeClr val="tx1"/>
                </a:solidFill>
              </a:rPr>
              <a:t>ddc_dir</a:t>
            </a:r>
            <a:r>
              <a:rPr lang="en-US">
                <a:solidFill>
                  <a:schemeClr val="tx1"/>
                </a:solidFill>
              </a:rPr>
              <a:t>[‘syn’]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4B8613-2261-44A2-A747-F1B0488672E9}"/>
              </a:ext>
            </a:extLst>
          </p:cNvPr>
          <p:cNvSpPr txBox="1"/>
          <p:nvPr/>
        </p:nvSpPr>
        <p:spPr>
          <a:xfrm>
            <a:off x="5784388" y="3923722"/>
            <a:ext cx="193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Scans of </a:t>
            </a:r>
            <a:r>
              <a:rPr lang="en-US" err="1">
                <a:solidFill>
                  <a:schemeClr val="tx1"/>
                </a:solidFill>
              </a:rPr>
              <a:t>ddc_dir</a:t>
            </a:r>
            <a:r>
              <a:rPr lang="en-US">
                <a:solidFill>
                  <a:schemeClr val="tx1"/>
                </a:solidFill>
              </a:rPr>
              <a:t>[‘config’]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BAA33E-D896-4431-AC14-0A0BA814C841}"/>
              </a:ext>
            </a:extLst>
          </p:cNvPr>
          <p:cNvSpPr txBox="1"/>
          <p:nvPr/>
        </p:nvSpPr>
        <p:spPr>
          <a:xfrm>
            <a:off x="0" y="1364810"/>
            <a:ext cx="130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User Call with</a:t>
            </a:r>
            <a:r>
              <a:rPr lang="en-US"/>
              <a:t> </a:t>
            </a:r>
            <a:r>
              <a:rPr lang="en-US" err="1"/>
              <a:t>proj_dir</a:t>
            </a:r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CBFD4C-CBBE-4D4D-A8FA-10A71710A597}"/>
              </a:ext>
            </a:extLst>
          </p:cNvPr>
          <p:cNvCxnSpPr>
            <a:cxnSpLocks/>
            <a:stCxn id="22" idx="2"/>
            <a:endCxn id="10" idx="1"/>
          </p:cNvCxnSpPr>
          <p:nvPr/>
        </p:nvCxnSpPr>
        <p:spPr bwMode="auto">
          <a:xfrm>
            <a:off x="653143" y="1826475"/>
            <a:ext cx="1163411" cy="187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D1C317-3E7D-4D57-9338-60DE009C56AB}"/>
              </a:ext>
            </a:extLst>
          </p:cNvPr>
          <p:cNvCxnSpPr>
            <a:stCxn id="4" idx="2"/>
          </p:cNvCxnSpPr>
          <p:nvPr/>
        </p:nvCxnSpPr>
        <p:spPr bwMode="auto">
          <a:xfrm>
            <a:off x="4821012" y="4982356"/>
            <a:ext cx="4081" cy="13041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BECA5D-47A9-4171-BF67-1AD897426C11}"/>
              </a:ext>
            </a:extLst>
          </p:cNvPr>
          <p:cNvSpPr txBox="1"/>
          <p:nvPr/>
        </p:nvSpPr>
        <p:spPr>
          <a:xfrm>
            <a:off x="4814894" y="5730562"/>
            <a:ext cx="2053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DDC File hash</a:t>
            </a:r>
          </a:p>
        </p:txBody>
      </p:sp>
    </p:spTree>
    <p:extLst>
      <p:ext uri="{BB962C8B-B14F-4D97-AF65-F5344CB8AC3E}">
        <p14:creationId xmlns:p14="http://schemas.microsoft.com/office/powerpoint/2010/main" val="284470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C346-A38D-4264-B331-EEE99C67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5112"/>
            <a:ext cx="7772400" cy="762000"/>
          </a:xfrm>
        </p:spPr>
        <p:txBody>
          <a:bodyPr/>
          <a:lstStyle/>
          <a:p>
            <a:r>
              <a:rPr lang="en-US"/>
              <a:t>DDC File hash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D3C8-176D-460D-8B14-D4C23C62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“</a:t>
            </a:r>
            <a:r>
              <a:rPr lang="en-US" err="1"/>
              <a:t>DDC_dir</a:t>
            </a:r>
            <a:r>
              <a:rPr lang="en-US"/>
              <a:t>”: {</a:t>
            </a:r>
          </a:p>
          <a:p>
            <a:pPr marL="0" indent="0">
              <a:buNone/>
            </a:pPr>
            <a:r>
              <a:rPr lang="en-US"/>
              <a:t>		‘</a:t>
            </a:r>
            <a:r>
              <a:rPr lang="en-US" err="1"/>
              <a:t>lef</a:t>
            </a:r>
            <a:r>
              <a:rPr lang="en-US"/>
              <a:t>’: [*.</a:t>
            </a:r>
            <a:r>
              <a:rPr lang="en-US" err="1"/>
              <a:t>lef</a:t>
            </a:r>
            <a:r>
              <a:rPr lang="en-US"/>
              <a:t>],</a:t>
            </a:r>
          </a:p>
          <a:p>
            <a:pPr marL="0" indent="0">
              <a:buNone/>
            </a:pPr>
            <a:r>
              <a:rPr lang="en-US"/>
              <a:t>		‘lib’: [*.lib]</a:t>
            </a:r>
          </a:p>
          <a:p>
            <a:pPr marL="0" indent="0">
              <a:buNone/>
            </a:pPr>
            <a:r>
              <a:rPr lang="en-US"/>
              <a:t>	},</a:t>
            </a:r>
          </a:p>
          <a:p>
            <a:pPr marL="0" indent="0">
              <a:buNone/>
            </a:pPr>
            <a:r>
              <a:rPr lang="en-US"/>
              <a:t>“DDC_dir2”: {</a:t>
            </a:r>
          </a:p>
          <a:p>
            <a:pPr marL="0" indent="0">
              <a:buNone/>
            </a:pPr>
            <a:r>
              <a:rPr lang="en-US"/>
              <a:t>…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“config”: {</a:t>
            </a:r>
          </a:p>
          <a:p>
            <a:pPr marL="0" indent="0">
              <a:buNone/>
            </a:pPr>
            <a:r>
              <a:rPr lang="en-US"/>
              <a:t>		‘</a:t>
            </a:r>
            <a:r>
              <a:rPr lang="en-US" err="1"/>
              <a:t>tlef</a:t>
            </a:r>
            <a:r>
              <a:rPr lang="en-US"/>
              <a:t>’: [*.</a:t>
            </a:r>
            <a:r>
              <a:rPr lang="en-US" err="1"/>
              <a:t>tlef</a:t>
            </a:r>
            <a:r>
              <a:rPr lang="en-US"/>
              <a:t>] </a:t>
            </a:r>
            <a:r>
              <a:rPr lang="en-US" sz="1600" i="1"/>
              <a:t>&lt;&lt; should only be one, could check that</a:t>
            </a:r>
            <a:endParaRPr lang="en-US" i="1"/>
          </a:p>
          <a:p>
            <a:pPr marL="0" indent="0">
              <a:buNone/>
            </a:pPr>
            <a:r>
              <a:rPr lang="en-US"/>
              <a:t>	}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26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B498-3E66-473C-A835-60DCBEBF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6344"/>
            <a:ext cx="7772400" cy="762000"/>
          </a:xfrm>
        </p:spPr>
        <p:txBody>
          <a:bodyPr/>
          <a:lstStyle/>
          <a:p>
            <a:r>
              <a:rPr lang="en-US"/>
              <a:t>Finding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DF37E8-A437-4C60-879C-5C02B8975554}"/>
              </a:ext>
            </a:extLst>
          </p:cNvPr>
          <p:cNvSpPr txBox="1"/>
          <p:nvPr/>
        </p:nvSpPr>
        <p:spPr>
          <a:xfrm>
            <a:off x="377952" y="1228344"/>
            <a:ext cx="8375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2B076-4BC1-4D0F-BC28-81912912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52" y="1228344"/>
            <a:ext cx="7368295" cy="53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9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0F7F-75CB-4661-95A6-D387BD7B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Pin Direction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12CD7-0B9A-43F0-900A-72CF4B80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Pin direction exists under LEF and LIB pins</a:t>
            </a:r>
          </a:p>
          <a:p>
            <a:r>
              <a:rPr lang="en-US"/>
              <a:t>Need to take existing data structures and extract that info for each pin</a:t>
            </a:r>
          </a:p>
          <a:p>
            <a:r>
              <a:rPr lang="en-US" err="1"/>
              <a:t>Liberty_Pin</a:t>
            </a:r>
            <a:r>
              <a:rPr lang="en-US"/>
              <a:t> does not extract any properties. Should extract “direction”.</a:t>
            </a:r>
          </a:p>
          <a:p>
            <a:r>
              <a:rPr lang="en-US"/>
              <a:t>Made to be generic</a:t>
            </a:r>
          </a:p>
        </p:txBody>
      </p:sp>
    </p:spTree>
    <p:extLst>
      <p:ext uri="{BB962C8B-B14F-4D97-AF65-F5344CB8AC3E}">
        <p14:creationId xmlns:p14="http://schemas.microsoft.com/office/powerpoint/2010/main" val="211171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0F7F-75CB-4661-95A6-D387BD7B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Liberty Rule Checks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65234-F822-4D89-9C5D-9FBE402B1A31}"/>
              </a:ext>
            </a:extLst>
          </p:cNvPr>
          <p:cNvSpPr/>
          <p:nvPr/>
        </p:nvSpPr>
        <p:spPr bwMode="auto">
          <a:xfrm>
            <a:off x="1967593" y="1714501"/>
            <a:ext cx="6743700" cy="44495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FB44C-3094-411F-827C-CBFD2584B7F2}"/>
              </a:ext>
            </a:extLst>
          </p:cNvPr>
          <p:cNvSpPr/>
          <p:nvPr/>
        </p:nvSpPr>
        <p:spPr bwMode="auto">
          <a:xfrm>
            <a:off x="2188029" y="2182587"/>
            <a:ext cx="6270171" cy="378822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4A5D9-4B21-4045-A0A2-1923D2375C2B}"/>
              </a:ext>
            </a:extLst>
          </p:cNvPr>
          <p:cNvSpPr txBox="1"/>
          <p:nvPr/>
        </p:nvSpPr>
        <p:spPr>
          <a:xfrm>
            <a:off x="2220686" y="2182587"/>
            <a:ext cx="2147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Check_pin_value_in_lef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48C58-44EA-4E29-A19D-B50BB927F174}"/>
              </a:ext>
            </a:extLst>
          </p:cNvPr>
          <p:cNvSpPr txBox="1"/>
          <p:nvPr/>
        </p:nvSpPr>
        <p:spPr>
          <a:xfrm>
            <a:off x="2049236" y="1738994"/>
            <a:ext cx="2122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00B050"/>
                </a:solidFill>
              </a:rPr>
              <a:t>LibRuleChecker</a:t>
            </a:r>
            <a:r>
              <a:rPr lang="en-US">
                <a:solidFill>
                  <a:srgbClr val="00B050"/>
                </a:solidFill>
              </a:rPr>
              <a:t>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7714B-59E3-4AC1-A4C1-E8CDCC31B208}"/>
              </a:ext>
            </a:extLst>
          </p:cNvPr>
          <p:cNvSpPr txBox="1"/>
          <p:nvPr/>
        </p:nvSpPr>
        <p:spPr>
          <a:xfrm>
            <a:off x="2343150" y="2574472"/>
            <a:ext cx="59925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LEF Pin Properties: [“    DIRECTION INPUT   ;\n”, “USE SIGNAL ;\n” ,” ANTENNAMODEL OXIDE1   ; \n” … ]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LIB Pin Properties: {“direction”=&gt;”input” …}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Setup REGEXs to match LEF string to LIB key and LIB value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If regex searches not empty no error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Else, missing property error.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14CBE-EBAE-4FA6-8004-49EE06EB1B68}"/>
              </a:ext>
            </a:extLst>
          </p:cNvPr>
          <p:cNvSpPr txBox="1"/>
          <p:nvPr/>
        </p:nvSpPr>
        <p:spPr>
          <a:xfrm>
            <a:off x="40820" y="1728107"/>
            <a:ext cx="189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Liberty Checker calls with:</a:t>
            </a:r>
          </a:p>
          <a:p>
            <a:r>
              <a:rPr lang="en-US"/>
              <a:t>(</a:t>
            </a:r>
            <a:r>
              <a:rPr lang="en-US" err="1"/>
              <a:t>lef_pin</a:t>
            </a:r>
            <a:r>
              <a:rPr lang="en-US"/>
              <a:t>, </a:t>
            </a:r>
            <a:r>
              <a:rPr lang="en-US" err="1"/>
              <a:t>lib_pin</a:t>
            </a:r>
            <a:r>
              <a:rPr lang="en-US"/>
              <a:t>, </a:t>
            </a:r>
            <a:r>
              <a:rPr lang="en-US" err="1"/>
              <a:t>lib_prop_key</a:t>
            </a:r>
            <a:r>
              <a:rPr lang="en-US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9A29AA-2434-48A6-AB69-B19FC9A30BDF}"/>
              </a:ext>
            </a:extLst>
          </p:cNvPr>
          <p:cNvCxnSpPr>
            <a:stCxn id="9" idx="2"/>
            <a:endCxn id="6" idx="1"/>
          </p:cNvCxnSpPr>
          <p:nvPr/>
        </p:nvCxnSpPr>
        <p:spPr bwMode="auto">
          <a:xfrm flipV="1">
            <a:off x="987878" y="2321087"/>
            <a:ext cx="1232808" cy="2380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40069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0EFE-EDB2-4649-BF03-2723BAFC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>
                <a:cs typeface="Arial"/>
              </a:rPr>
              <a:t>Current Checks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E3AD-8118-45FA-8353-24FDBCEF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74776"/>
            <a:ext cx="7772400" cy="4114800"/>
          </a:xfrm>
        </p:spPr>
        <p:txBody>
          <a:bodyPr/>
          <a:lstStyle/>
          <a:p>
            <a:r>
              <a:rPr lang="en-US">
                <a:cs typeface="Arial"/>
              </a:rPr>
              <a:t>LEF-LEF</a:t>
            </a:r>
          </a:p>
          <a:p>
            <a:pPr lvl="1"/>
            <a:r>
              <a:rPr lang="en-US" err="1">
                <a:cs typeface="Arial"/>
              </a:rPr>
              <a:t>LEF_File</a:t>
            </a:r>
            <a:endParaRPr lang="en-US">
              <a:cs typeface="Arial"/>
            </a:endParaRPr>
          </a:p>
          <a:p>
            <a:pPr lvl="2"/>
            <a:r>
              <a:rPr lang="en-US" sz="1200">
                <a:cs typeface="Arial"/>
              </a:rPr>
              <a:t>Reads in </a:t>
            </a:r>
          </a:p>
          <a:p>
            <a:pPr lvl="1"/>
            <a:r>
              <a:rPr lang="en-US">
                <a:cs typeface="Arial"/>
              </a:rPr>
              <a:t>Layer</a:t>
            </a:r>
            <a:endParaRPr lang="en-US" b="0">
              <a:cs typeface="Arial"/>
            </a:endParaRPr>
          </a:p>
          <a:p>
            <a:pPr lvl="2"/>
            <a:r>
              <a:rPr lang="en-US" sz="1200" err="1">
                <a:cs typeface="Arial"/>
              </a:rPr>
              <a:t>Compare_to</a:t>
            </a:r>
            <a:r>
              <a:rPr lang="en-US" sz="1200">
                <a:cs typeface="Arial"/>
              </a:rPr>
              <a:t>()</a:t>
            </a:r>
          </a:p>
          <a:p>
            <a:pPr lvl="3"/>
            <a:r>
              <a:rPr lang="en-US" sz="1200">
                <a:cs typeface="Arial"/>
              </a:rPr>
              <a:t>Compares number of coordinates</a:t>
            </a:r>
          </a:p>
          <a:p>
            <a:pPr lvl="3"/>
            <a:r>
              <a:rPr lang="en-US" sz="1200">
                <a:cs typeface="Arial"/>
              </a:rPr>
              <a:t>Compares coordinate values</a:t>
            </a:r>
          </a:p>
          <a:p>
            <a:pPr lvl="1"/>
            <a:r>
              <a:rPr lang="en-US" sz="2600" err="1">
                <a:cs typeface="Arial"/>
              </a:rPr>
              <a:t>Layer_collection</a:t>
            </a:r>
            <a:endParaRPr lang="en-US" sz="2600">
              <a:cs typeface="Arial"/>
            </a:endParaRPr>
          </a:p>
          <a:p>
            <a:pPr lvl="2"/>
            <a:r>
              <a:rPr lang="en-US" sz="1200" err="1">
                <a:cs typeface="Arial"/>
              </a:rPr>
              <a:t>Compare_to</a:t>
            </a:r>
            <a:r>
              <a:rPr lang="en-US" sz="1200">
                <a:cs typeface="Arial"/>
              </a:rPr>
              <a:t>()</a:t>
            </a:r>
          </a:p>
          <a:p>
            <a:pPr lvl="3"/>
            <a:r>
              <a:rPr lang="en-US" sz="1200">
                <a:cs typeface="Arial"/>
              </a:rPr>
              <a:t>Compares Layers</a:t>
            </a:r>
          </a:p>
          <a:p>
            <a:pPr lvl="1"/>
            <a:r>
              <a:rPr lang="en-US" sz="2600">
                <a:cs typeface="Arial"/>
              </a:rPr>
              <a:t>Pin</a:t>
            </a:r>
          </a:p>
          <a:p>
            <a:pPr lvl="2"/>
            <a:r>
              <a:rPr lang="en-US" sz="1200">
                <a:cs typeface="Arial"/>
              </a:rPr>
              <a:t>No </a:t>
            </a:r>
            <a:r>
              <a:rPr lang="en-US" sz="1200" err="1">
                <a:cs typeface="Arial"/>
              </a:rPr>
              <a:t>lef-lef</a:t>
            </a:r>
            <a:r>
              <a:rPr lang="en-US" sz="1200">
                <a:cs typeface="Arial"/>
              </a:rPr>
              <a:t> pin checks, lib-</a:t>
            </a:r>
            <a:r>
              <a:rPr lang="en-US" sz="1200" err="1">
                <a:cs typeface="Arial"/>
              </a:rPr>
              <a:t>lef</a:t>
            </a:r>
            <a:r>
              <a:rPr lang="en-US" sz="1200">
                <a:cs typeface="Arial"/>
              </a:rPr>
              <a:t> checks later</a:t>
            </a:r>
          </a:p>
          <a:p>
            <a:pPr>
              <a:buFont typeface="Wingdings"/>
              <a:buChar char="m"/>
            </a:pPr>
            <a:r>
              <a:rPr lang="en-US">
                <a:cs typeface="Arial"/>
              </a:rPr>
              <a:t>LEF-LIB</a:t>
            </a:r>
            <a:endParaRPr lang="en-US" b="0">
              <a:cs typeface="Arial"/>
            </a:endParaRPr>
          </a:p>
          <a:p>
            <a:pPr lvl="1"/>
            <a:r>
              <a:rPr lang="en-US" sz="1200" b="0">
                <a:cs typeface="Arial"/>
              </a:rPr>
              <a:t>Check</a:t>
            </a:r>
            <a:r>
              <a:rPr lang="en-US" sz="1200" b="0">
                <a:ea typeface="+mn-lt"/>
                <a:cs typeface="+mn-lt"/>
              </a:rPr>
              <a:t> Lib for missing cells (1116)</a:t>
            </a:r>
            <a:endParaRPr lang="en-US" sz="1200" b="0">
              <a:cs typeface="Arial"/>
            </a:endParaRPr>
          </a:p>
          <a:p>
            <a:pPr lvl="1"/>
            <a:r>
              <a:rPr lang="en-US" sz="1200">
                <a:ea typeface="+mn-lt"/>
                <a:cs typeface="+mn-lt"/>
              </a:rPr>
              <a:t>Compare VALID LEF Size vs LIB Area (1132)</a:t>
            </a:r>
            <a:endParaRPr lang="en-US" sz="1200">
              <a:cs typeface="Arial"/>
            </a:endParaRPr>
          </a:p>
          <a:p>
            <a:pPr lvl="1"/>
            <a:r>
              <a:rPr lang="en-US" sz="1200">
                <a:ea typeface="+mn-lt"/>
                <a:cs typeface="+mn-lt"/>
              </a:rPr>
              <a:t>Check LEF that SIZE exists (1144)</a:t>
            </a:r>
            <a:endParaRPr lang="en-US" sz="1200">
              <a:cs typeface="Arial"/>
            </a:endParaRPr>
          </a:p>
          <a:p>
            <a:pPr lvl="1"/>
            <a:r>
              <a:rPr lang="en-US" sz="1200">
                <a:ea typeface="+mn-lt"/>
                <a:cs typeface="+mn-lt"/>
              </a:rPr>
              <a:t>Check LIB that AREA exists (1147)</a:t>
            </a:r>
            <a:endParaRPr lang="en-US" sz="1200">
              <a:cs typeface="Arial"/>
            </a:endParaRPr>
          </a:p>
          <a:p>
            <a:pPr lvl="1"/>
            <a:r>
              <a:rPr lang="en-US" sz="1200">
                <a:ea typeface="+mn-lt"/>
                <a:cs typeface="+mn-lt"/>
              </a:rPr>
              <a:t>Check that LEF pins found in LIB (1161) </a:t>
            </a:r>
            <a:endParaRPr lang="en-US" sz="1200">
              <a:cs typeface="Arial"/>
            </a:endParaRPr>
          </a:p>
          <a:p>
            <a:pPr lvl="1"/>
            <a:r>
              <a:rPr lang="en-US" sz="1200">
                <a:ea typeface="+mn-lt"/>
                <a:cs typeface="+mn-lt"/>
              </a:rPr>
              <a:t>Check that LIB cells found in LEF (1230)</a:t>
            </a:r>
            <a:endParaRPr lang="en-US" sz="1200">
              <a:cs typeface="Arial"/>
            </a:endParaRPr>
          </a:p>
          <a:p>
            <a:pPr lvl="1"/>
            <a:r>
              <a:rPr lang="en-US" sz="1200">
                <a:ea typeface="+mn-lt"/>
                <a:cs typeface="+mn-lt"/>
              </a:rPr>
              <a:t>Check that LIB pins found in LEF (1243)</a:t>
            </a:r>
            <a:endParaRPr lang="en-US" sz="1200"/>
          </a:p>
          <a:p>
            <a:pPr lvl="2"/>
            <a:endParaRPr lang="en-US" sz="600">
              <a:cs typeface="Arial"/>
            </a:endParaRPr>
          </a:p>
          <a:p>
            <a:pPr lvl="1"/>
            <a:endParaRPr lang="en-US" sz="3400">
              <a:cs typeface="Arial"/>
            </a:endParaRPr>
          </a:p>
          <a:p>
            <a:pPr marL="914400" lvl="2" indent="0">
              <a:buNone/>
            </a:pPr>
            <a:endParaRPr lang="en-US" sz="600">
              <a:cs typeface="Arial"/>
            </a:endParaRPr>
          </a:p>
          <a:p>
            <a:pPr marL="914400" lvl="2" indent="0">
              <a:buNone/>
            </a:pPr>
            <a:endParaRPr lang="en-US" sz="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648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AA14-2E5B-4E1E-B2FB-F0193856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Future improvements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7620-76B9-4786-9691-7BF0148C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LEF-DEF Manual specifies more syntax checks</a:t>
            </a:r>
          </a:p>
          <a:p>
            <a:pPr lvl="1"/>
            <a:r>
              <a:rPr lang="en-US" b="0">
                <a:ea typeface="+mn-lt"/>
                <a:cs typeface="+mn-lt"/>
              </a:rPr>
              <a:t>Using LEF-DEF Manual Nov. 9, Ver. 5.7</a:t>
            </a:r>
            <a:endParaRPr lang="en-US">
              <a:cs typeface="Arial"/>
            </a:endParaRPr>
          </a:p>
          <a:p>
            <a:r>
              <a:rPr lang="en-US">
                <a:ea typeface="+mn-lt"/>
                <a:cs typeface="+mn-lt"/>
              </a:rPr>
              <a:t>More debug logging</a:t>
            </a:r>
          </a:p>
          <a:p>
            <a:r>
              <a:rPr lang="en-US">
                <a:ea typeface="+mn-lt"/>
                <a:cs typeface="+mn-lt"/>
              </a:rPr>
              <a:t>Print separate errors to output files (ideally on lib-to-lib basis)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Do work outside of </a:t>
            </a:r>
            <a:r>
              <a:rPr lang="en-US" err="1">
                <a:ea typeface="+mn-lt"/>
                <a:cs typeface="+mn-lt"/>
              </a:rPr>
              <a:t>Object.initialize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Move liberty checker to </a:t>
            </a:r>
            <a:r>
              <a:rPr lang="en-US" err="1">
                <a:ea typeface="+mn-lt"/>
                <a:cs typeface="+mn-lt"/>
              </a:rPr>
              <a:t>LibRuleChecker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Better data structuring (JSON format and option)</a:t>
            </a:r>
          </a:p>
          <a:p>
            <a:pPr lvl="1"/>
            <a:r>
              <a:rPr lang="en-US">
                <a:ea typeface="+mn-lt"/>
                <a:cs typeface="+mn-lt"/>
              </a:rPr>
              <a:t>LEF properties are stored in array of key-value strings rather than hash.</a:t>
            </a:r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0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C17C8FF-11A8-4C69-9231-059ED0996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7772400" cy="5715000"/>
          </a:xfrm>
        </p:spPr>
        <p:txBody>
          <a:bodyPr/>
          <a:lstStyle/>
          <a:p>
            <a:pPr marL="457200" indent="-457200" defTabSz="5489575"/>
            <a:r>
              <a:rPr lang="en-US" altLang="en-US"/>
              <a:t>LEF Comparison Tool	</a:t>
            </a:r>
          </a:p>
          <a:p>
            <a:pPr marL="838200" lvl="1" indent="-381000" defTabSz="5489575"/>
            <a:r>
              <a:rPr lang="en-US" altLang="en-US">
                <a:cs typeface="Arial"/>
              </a:rPr>
              <a:t>LEF data is generated in a random order</a:t>
            </a:r>
          </a:p>
          <a:p>
            <a:pPr marL="1257300" lvl="2" indent="-342900" defTabSz="5489575"/>
            <a:r>
              <a:rPr lang="en-US" altLang="en-US">
                <a:cs typeface="Arial"/>
              </a:rPr>
              <a:t>Makes diffs between LEF files practically useless</a:t>
            </a:r>
          </a:p>
          <a:p>
            <a:pPr marL="1257300" lvl="2" indent="-342900" defTabSz="5489575"/>
            <a:r>
              <a:rPr lang="en-US" altLang="en-US"/>
              <a:t>Identical source files can generate very different LEF files</a:t>
            </a:r>
            <a:endParaRPr lang="en-US" altLang="en-US">
              <a:cs typeface="Arial"/>
            </a:endParaRPr>
          </a:p>
          <a:p>
            <a:pPr marL="838200" lvl="1" indent="-381000" defTabSz="5489575"/>
            <a:r>
              <a:rPr lang="en-US" altLang="en-US">
                <a:cs typeface="Arial"/>
              </a:rPr>
              <a:t>LEF files can be sorted</a:t>
            </a:r>
          </a:p>
          <a:p>
            <a:pPr marL="1257300" lvl="2" indent="-342900" defTabSz="5489575"/>
            <a:r>
              <a:rPr lang="en-US" altLang="en-US">
                <a:cs typeface="Arial"/>
              </a:rPr>
              <a:t>No effect on data stored</a:t>
            </a:r>
          </a:p>
          <a:p>
            <a:pPr marL="1257300" lvl="2" indent="-342900" defTabSz="5489575"/>
            <a:r>
              <a:rPr lang="en-US" altLang="en-US"/>
              <a:t>Sorted LEF files can be diffed</a:t>
            </a:r>
            <a:endParaRPr lang="en-US" altLang="en-US">
              <a:cs typeface="Arial"/>
            </a:endParaRPr>
          </a:p>
          <a:p>
            <a:pPr marL="1676400" lvl="3" indent="-304800" defTabSz="5489575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D93C-E9CF-48E9-AA64-67745EAD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LEF Files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C10B-04FF-41DD-ACA1-57D95C19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cs typeface="Arial"/>
              </a:rPr>
              <a:t>Library Exchange Format (LEF)</a:t>
            </a:r>
          </a:p>
          <a:p>
            <a:r>
              <a:rPr lang="en-US" sz="1800">
                <a:cs typeface="Arial"/>
              </a:rPr>
              <a:t>LEF files are files used to store the physical layout of an integrated circuit</a:t>
            </a:r>
          </a:p>
          <a:p>
            <a:pPr lvl="1"/>
            <a:r>
              <a:rPr lang="en-US" sz="1600">
                <a:cs typeface="Arial"/>
              </a:rPr>
              <a:t>It is analogous to the layout view</a:t>
            </a:r>
          </a:p>
          <a:p>
            <a:pPr lvl="1"/>
            <a:r>
              <a:rPr lang="en-US" sz="1600">
                <a:cs typeface="Arial"/>
              </a:rPr>
              <a:t>It only stores the standard cell’s physical layouts. (Liberty stores more details of cell for simulation)</a:t>
            </a:r>
          </a:p>
          <a:p>
            <a:r>
              <a:rPr lang="en-US" sz="1800">
                <a:cs typeface="Arial"/>
              </a:rPr>
              <a:t>The file is organized into the following hierarchy</a:t>
            </a:r>
          </a:p>
          <a:p>
            <a:pPr lvl="1"/>
            <a:r>
              <a:rPr lang="en-US" sz="1600">
                <a:cs typeface="Arial"/>
              </a:rPr>
              <a:t>Cell</a:t>
            </a:r>
          </a:p>
          <a:p>
            <a:pPr lvl="2"/>
            <a:r>
              <a:rPr lang="en-US" sz="1100">
                <a:cs typeface="Arial"/>
              </a:rPr>
              <a:t>Cell Properties</a:t>
            </a:r>
          </a:p>
          <a:p>
            <a:pPr lvl="2"/>
            <a:r>
              <a:rPr lang="en-US" sz="1100">
                <a:cs typeface="Arial"/>
              </a:rPr>
              <a:t>Pins</a:t>
            </a:r>
          </a:p>
          <a:p>
            <a:pPr lvl="3"/>
            <a:r>
              <a:rPr lang="en-US" sz="1100">
                <a:cs typeface="Arial"/>
              </a:rPr>
              <a:t>Pin Properties</a:t>
            </a:r>
          </a:p>
          <a:p>
            <a:pPr lvl="3"/>
            <a:r>
              <a:rPr lang="en-US" sz="1100">
                <a:cs typeface="Arial"/>
              </a:rPr>
              <a:t>Port</a:t>
            </a:r>
          </a:p>
          <a:p>
            <a:pPr lvl="4"/>
            <a:r>
              <a:rPr lang="en-US" sz="1050">
                <a:cs typeface="Arial"/>
              </a:rPr>
              <a:t>Layers</a:t>
            </a:r>
          </a:p>
          <a:p>
            <a:pPr lvl="5"/>
            <a:r>
              <a:rPr lang="en-US" sz="1050">
                <a:solidFill>
                  <a:srgbClr val="3333CC"/>
                </a:solidFill>
                <a:cs typeface="Arial"/>
              </a:rPr>
              <a:t>Coordinates of Layers</a:t>
            </a:r>
          </a:p>
          <a:p>
            <a:pPr lvl="2"/>
            <a:r>
              <a:rPr lang="en-US" sz="1100">
                <a:cs typeface="Arial"/>
              </a:rPr>
              <a:t>Obstructions</a:t>
            </a:r>
          </a:p>
          <a:p>
            <a:pPr lvl="3"/>
            <a:r>
              <a:rPr lang="en-US" sz="1100">
                <a:cs typeface="Arial"/>
              </a:rPr>
              <a:t>Layers</a:t>
            </a:r>
          </a:p>
          <a:p>
            <a:pPr lvl="4"/>
            <a:r>
              <a:rPr lang="en-US" sz="1050">
                <a:cs typeface="Arial"/>
              </a:rPr>
              <a:t>Coordinates of Layer Obstructions</a:t>
            </a:r>
          </a:p>
        </p:txBody>
      </p:sp>
    </p:spTree>
    <p:extLst>
      <p:ext uri="{BB962C8B-B14F-4D97-AF65-F5344CB8AC3E}">
        <p14:creationId xmlns:p14="http://schemas.microsoft.com/office/powerpoint/2010/main" val="295068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617B-A6B6-8D42-A3C8-A9956CA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sortLEFdata.rb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4C7-EDDC-B540-A128-AC86C4CC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AS IT STANDS: </a:t>
            </a:r>
          </a:p>
          <a:p>
            <a:r>
              <a:rPr lang="en-US"/>
              <a:t>Reads in LEF file</a:t>
            </a:r>
          </a:p>
          <a:p>
            <a:pPr lvl="1"/>
            <a:r>
              <a:rPr lang="en-US"/>
              <a:t>Checks file for errors, prints to screen</a:t>
            </a:r>
          </a:p>
          <a:p>
            <a:r>
              <a:rPr lang="en-US"/>
              <a:t>Optionally Reads in LIB file </a:t>
            </a:r>
          </a:p>
          <a:p>
            <a:pPr lvl="1"/>
            <a:r>
              <a:rPr lang="en-US"/>
              <a:t>Check for LIB errors</a:t>
            </a:r>
          </a:p>
          <a:p>
            <a:pPr lvl="1"/>
            <a:r>
              <a:rPr lang="en-US"/>
              <a:t>Compare LEF file against LIB file</a:t>
            </a:r>
          </a:p>
          <a:p>
            <a:r>
              <a:rPr lang="en-US"/>
              <a:t>Prints results to console and file.</a:t>
            </a:r>
          </a:p>
        </p:txBody>
      </p:sp>
    </p:spTree>
    <p:extLst>
      <p:ext uri="{BB962C8B-B14F-4D97-AF65-F5344CB8AC3E}">
        <p14:creationId xmlns:p14="http://schemas.microsoft.com/office/powerpoint/2010/main" val="123709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617B-A6B6-8D42-A3C8-A9956CAA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5428"/>
            <a:ext cx="7772400" cy="762000"/>
          </a:xfrm>
        </p:spPr>
        <p:txBody>
          <a:bodyPr/>
          <a:lstStyle/>
          <a:p>
            <a:r>
              <a:rPr lang="en-US"/>
              <a:t>Changes to Options</a:t>
            </a:r>
          </a:p>
        </p:txBody>
      </p:sp>
      <p:pic>
        <p:nvPicPr>
          <p:cNvPr id="6" name="Picture 6" descr="A screen shot of a smart phone&#10;&#10;Description generated with high confidence">
            <a:extLst>
              <a:ext uri="{FF2B5EF4-FFF2-40B4-BE49-F238E27FC236}">
                <a16:creationId xmlns:a16="http://schemas.microsoft.com/office/drawing/2014/main" id="{1D4F631C-92A2-4971-823E-28A99443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99" y="1331342"/>
            <a:ext cx="4108222" cy="4523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29CDA4-D7A1-4F16-A5C0-CFEE6E295DE1}"/>
              </a:ext>
            </a:extLst>
          </p:cNvPr>
          <p:cNvSpPr txBox="1"/>
          <p:nvPr/>
        </p:nvSpPr>
        <p:spPr>
          <a:xfrm>
            <a:off x="4747403" y="4276441"/>
            <a:ext cx="402598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Ruby Standard Library</a:t>
            </a:r>
          </a:p>
          <a:p>
            <a:pPr marL="171450" indent="-17145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Expandable design</a:t>
            </a:r>
          </a:p>
          <a:p>
            <a:pPr marL="171450" indent="-17145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Clear intent</a:t>
            </a:r>
          </a:p>
          <a:p>
            <a:pPr marL="171450" indent="-17145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Structured to keep flags together</a:t>
            </a:r>
            <a:endParaRPr lang="en-US" sz="2400"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F088C-8427-4161-9C6A-3039F9F77227}"/>
              </a:ext>
            </a:extLst>
          </p:cNvPr>
          <p:cNvSpPr txBox="1"/>
          <p:nvPr/>
        </p:nvSpPr>
        <p:spPr>
          <a:xfrm>
            <a:off x="2061415" y="998411"/>
            <a:ext cx="5558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Old</a:t>
            </a:r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99D720-D45B-4773-A50C-9FE5F6AC3007}"/>
              </a:ext>
            </a:extLst>
          </p:cNvPr>
          <p:cNvSpPr txBox="1"/>
          <p:nvPr/>
        </p:nvSpPr>
        <p:spPr>
          <a:xfrm>
            <a:off x="6654168" y="997492"/>
            <a:ext cx="6134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New</a:t>
            </a:r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4EFD5-7A57-49B7-8B9E-22260889D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7770" y="1331341"/>
            <a:ext cx="4168931" cy="28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617B-A6B6-8D42-A3C8-A9956CAA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5428"/>
            <a:ext cx="7772400" cy="762000"/>
          </a:xfrm>
        </p:spPr>
        <p:txBody>
          <a:bodyPr/>
          <a:lstStyle/>
          <a:p>
            <a:r>
              <a:rPr lang="en-US"/>
              <a:t>Parsing a LEF File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BE3E8ED-E020-4884-95EC-FDD069961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6" y="1197428"/>
            <a:ext cx="6231467" cy="49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8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D93C-E9CF-48E9-AA64-67745EAD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5112"/>
            <a:ext cx="7772400" cy="762000"/>
          </a:xfrm>
        </p:spPr>
        <p:txBody>
          <a:bodyPr/>
          <a:lstStyle/>
          <a:p>
            <a:r>
              <a:rPr lang="en-US">
                <a:cs typeface="Arial"/>
              </a:rPr>
              <a:t>Improvements Made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C10B-04FF-41DD-ACA1-57D95C19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marL="285750" indent="-285750"/>
            <a:r>
              <a:rPr lang="en-US" sz="1600">
                <a:cs typeface="Arial"/>
              </a:rPr>
              <a:t>Develop TLEF and TF parsing and checking</a:t>
            </a:r>
          </a:p>
          <a:p>
            <a:pPr lvl="1"/>
            <a:r>
              <a:rPr lang="en-US" sz="1400" err="1">
                <a:cs typeface="Arial"/>
              </a:rPr>
              <a:t>LayerCollection</a:t>
            </a:r>
            <a:r>
              <a:rPr lang="en-US" sz="1400">
                <a:cs typeface="Arial"/>
              </a:rPr>
              <a:t> has hard coded valid layers.</a:t>
            </a:r>
          </a:p>
          <a:p>
            <a:pPr lvl="1"/>
            <a:r>
              <a:rPr lang="en-US" sz="1400">
                <a:cs typeface="Arial"/>
              </a:rPr>
              <a:t>Redirect list from TECHFILE.TF/TLEF parse</a:t>
            </a:r>
          </a:p>
          <a:p>
            <a:r>
              <a:rPr lang="en-US" sz="1800">
                <a:cs typeface="Arial"/>
              </a:rPr>
              <a:t>Allow passing a work-area and intelligently search within for LIB, and LEF files.</a:t>
            </a:r>
          </a:p>
          <a:p>
            <a:pPr lvl="1"/>
            <a:r>
              <a:rPr lang="en-US" sz="1400">
                <a:cs typeface="Arial"/>
              </a:rPr>
              <a:t>Ideal is that “</a:t>
            </a:r>
            <a:r>
              <a:rPr lang="en-US" sz="1400" err="1">
                <a:cs typeface="Arial"/>
              </a:rPr>
              <a:t>wsdir</a:t>
            </a:r>
            <a:r>
              <a:rPr lang="en-US" sz="1400">
                <a:cs typeface="Arial"/>
              </a:rPr>
              <a:t>” would be the only input option needing to be specified. </a:t>
            </a:r>
          </a:p>
          <a:p>
            <a:pPr>
              <a:buFont typeface="Wingdings"/>
              <a:buChar char="m"/>
            </a:pPr>
            <a:r>
              <a:rPr lang="en-US" sz="1800">
                <a:cs typeface="Arial"/>
              </a:rPr>
              <a:t>Multiple LEFS</a:t>
            </a:r>
            <a:endParaRPr lang="en-US" sz="1800" b="0">
              <a:cs typeface="Arial"/>
            </a:endParaRPr>
          </a:p>
          <a:p>
            <a:r>
              <a:rPr lang="en-US" sz="1800">
                <a:cs typeface="Arial"/>
              </a:rPr>
              <a:t>Checking Pin Direction</a:t>
            </a:r>
          </a:p>
          <a:p>
            <a:pPr lvl="1"/>
            <a:r>
              <a:rPr lang="en-US" sz="1400">
                <a:cs typeface="Arial"/>
              </a:rPr>
              <a:t>Setup generic pin property checking between LEF and LIB.</a:t>
            </a:r>
          </a:p>
          <a:p>
            <a:r>
              <a:rPr lang="en-US" sz="1800">
                <a:cs typeface="Arial"/>
              </a:rPr>
              <a:t>New Options and Option Cleanup</a:t>
            </a:r>
          </a:p>
          <a:p>
            <a:pPr lvl="1"/>
            <a:r>
              <a:rPr lang="en-US" sz="1400">
                <a:cs typeface="Arial"/>
              </a:rPr>
              <a:t>The options should specify everything the ruby code is doing.</a:t>
            </a:r>
          </a:p>
          <a:p>
            <a:r>
              <a:rPr lang="en-US" sz="1800">
                <a:cs typeface="Arial"/>
              </a:rPr>
              <a:t>Cleanup and Annotate along the way</a:t>
            </a:r>
          </a:p>
          <a:p>
            <a:pPr lvl="1"/>
            <a:r>
              <a:rPr lang="en-US" sz="1400">
                <a:cs typeface="Arial"/>
              </a:rPr>
              <a:t>Better Logging</a:t>
            </a:r>
          </a:p>
          <a:p>
            <a:pPr lvl="1"/>
            <a:r>
              <a:rPr lang="en-US" sz="1400">
                <a:cs typeface="Arial"/>
              </a:rPr>
              <a:t>Shorter Methods</a:t>
            </a:r>
          </a:p>
        </p:txBody>
      </p:sp>
    </p:spTree>
    <p:extLst>
      <p:ext uri="{BB962C8B-B14F-4D97-AF65-F5344CB8AC3E}">
        <p14:creationId xmlns:p14="http://schemas.microsoft.com/office/powerpoint/2010/main" val="162181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9A24-5FE5-46AC-B09C-683DD30C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TLEF/TF Parsing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A816-44AB-4FCD-8B18-3A103CE8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Given TLEF/TF filename, read layer names</a:t>
            </a:r>
          </a:p>
          <a:p>
            <a:pPr lvl="1"/>
            <a:r>
              <a:rPr lang="en-US" b="1">
                <a:cs typeface="Arial"/>
              </a:rPr>
              <a:t>Similar Parsing Structure</a:t>
            </a:r>
          </a:p>
          <a:p>
            <a:r>
              <a:rPr lang="en-US">
                <a:cs typeface="Arial"/>
              </a:rPr>
              <a:t>Only one instantiated per run, depending on DDC</a:t>
            </a:r>
          </a:p>
          <a:p>
            <a:pPr lvl="1"/>
            <a:r>
              <a:rPr lang="en-US" b="1">
                <a:cs typeface="Arial"/>
              </a:rPr>
              <a:t>If .</a:t>
            </a:r>
            <a:r>
              <a:rPr lang="en-US" b="1" err="1">
                <a:cs typeface="Arial"/>
              </a:rPr>
              <a:t>tlef</a:t>
            </a:r>
            <a:r>
              <a:rPr lang="en-US" b="1">
                <a:cs typeface="Arial"/>
              </a:rPr>
              <a:t> exists use that, otherwise use .</a:t>
            </a:r>
            <a:r>
              <a:rPr lang="en-US" b="1" err="1">
                <a:cs typeface="Arial"/>
              </a:rPr>
              <a:t>tf</a:t>
            </a:r>
            <a:endParaRPr lang="en-US" err="1">
              <a:cs typeface="Arial"/>
            </a:endParaRPr>
          </a:p>
          <a:p>
            <a:pPr lvl="1"/>
            <a:endParaRPr lang="en-US">
              <a:cs typeface="Arial"/>
            </a:endParaRPr>
          </a:p>
          <a:p>
            <a:pPr>
              <a:buFont typeface="Wingdings"/>
              <a:buChar char="m"/>
            </a:pPr>
            <a:r>
              <a:rPr lang="en-US">
                <a:cs typeface="Arial"/>
              </a:rPr>
              <a:t>Parse chosen file, generate array of layers</a:t>
            </a:r>
            <a:endParaRPr lang="en-US" b="0">
              <a:cs typeface="Arial"/>
            </a:endParaRPr>
          </a:p>
          <a:p>
            <a:pPr>
              <a:buFont typeface="Wingdings"/>
            </a:pPr>
            <a:r>
              <a:rPr lang="en-US">
                <a:cs typeface="Arial"/>
              </a:rPr>
              <a:t>Use these layers for LEF verification.</a:t>
            </a: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8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D93C-E9CF-48E9-AA64-67745EAD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5112"/>
            <a:ext cx="7772400" cy="762000"/>
          </a:xfrm>
        </p:spPr>
        <p:txBody>
          <a:bodyPr/>
          <a:lstStyle/>
          <a:p>
            <a:r>
              <a:rPr lang="en-US"/>
              <a:t>TLEF Parsing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D2835-0081-4364-A5BC-79A0D36F8471}"/>
              </a:ext>
            </a:extLst>
          </p:cNvPr>
          <p:cNvSpPr/>
          <p:nvPr/>
        </p:nvSpPr>
        <p:spPr bwMode="auto">
          <a:xfrm>
            <a:off x="1788034" y="1873522"/>
            <a:ext cx="6322278" cy="39286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88D8B4-765A-4AC2-94B3-744C854EE46F}"/>
              </a:ext>
            </a:extLst>
          </p:cNvPr>
          <p:cNvCxnSpPr/>
          <p:nvPr/>
        </p:nvCxnSpPr>
        <p:spPr bwMode="auto">
          <a:xfrm>
            <a:off x="571287" y="2631522"/>
            <a:ext cx="1534974" cy="253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36D9C-2546-4F1B-BCD5-B12DD31AD571}"/>
              </a:ext>
            </a:extLst>
          </p:cNvPr>
          <p:cNvSpPr txBox="1"/>
          <p:nvPr/>
        </p:nvSpPr>
        <p:spPr>
          <a:xfrm>
            <a:off x="515019" y="2327029"/>
            <a:ext cx="13310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TLEF path</a:t>
            </a:r>
            <a:endParaRPr lang="en-US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9EFD0-0761-4D70-B0EA-2C805BC3F6B4}"/>
              </a:ext>
            </a:extLst>
          </p:cNvPr>
          <p:cNvSpPr txBox="1"/>
          <p:nvPr/>
        </p:nvSpPr>
        <p:spPr>
          <a:xfrm>
            <a:off x="2108935" y="2359988"/>
            <a:ext cx="223145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INITIALIZE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Verify file existence</a:t>
            </a:r>
            <a:endParaRPr lang="en-US"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Declare ALL instance variables</a:t>
            </a: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43FAF-59E2-4864-8053-70F2301303F2}"/>
              </a:ext>
            </a:extLst>
          </p:cNvPr>
          <p:cNvSpPr txBox="1"/>
          <p:nvPr/>
        </p:nvSpPr>
        <p:spPr>
          <a:xfrm>
            <a:off x="4721865" y="2012774"/>
            <a:ext cx="2920572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TLEF_PARSE</a:t>
            </a:r>
            <a:endParaRPr lang="en-US"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Parses TLEF file into </a:t>
            </a:r>
            <a:r>
              <a:rPr lang="en-US" err="1">
                <a:latin typeface="Arial"/>
                <a:cs typeface="Arial"/>
              </a:rPr>
              <a:t>tlef_layers</a:t>
            </a:r>
            <a:r>
              <a:rPr lang="en-US">
                <a:latin typeface="Arial"/>
                <a:cs typeface="Arial"/>
              </a:rPr>
              <a:t> hash</a:t>
            </a:r>
            <a:endParaRPr lang="en-US"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Calls private methods</a:t>
            </a: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08B924-E558-48ED-B664-FCC18CC541F1}"/>
              </a:ext>
            </a:extLst>
          </p:cNvPr>
          <p:cNvSpPr txBox="1"/>
          <p:nvPr/>
        </p:nvSpPr>
        <p:spPr>
          <a:xfrm>
            <a:off x="5094374" y="2920618"/>
            <a:ext cx="21665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_MATCH_BEGIN_LAYER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 Matches layer begin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Adds begin line number to </a:t>
            </a:r>
            <a:r>
              <a:rPr lang="en-US" err="1">
                <a:cs typeface="Arial"/>
              </a:rPr>
              <a:t>tlef_layers</a:t>
            </a:r>
            <a:r>
              <a:rPr lang="en-US">
                <a:cs typeface="Arial"/>
              </a:rPr>
              <a:t> hash</a:t>
            </a:r>
          </a:p>
          <a:p>
            <a:endParaRPr lang="en-US"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68D0FE-4F28-44A7-9978-6890042D1440}"/>
              </a:ext>
            </a:extLst>
          </p:cNvPr>
          <p:cNvSpPr txBox="1"/>
          <p:nvPr/>
        </p:nvSpPr>
        <p:spPr>
          <a:xfrm>
            <a:off x="1788034" y="188564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Arial"/>
                <a:cs typeface="Arial"/>
              </a:rPr>
              <a:t>TLEF_FILE object 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E906A-1211-47AF-BD8B-5C52FEC86CDE}"/>
              </a:ext>
            </a:extLst>
          </p:cNvPr>
          <p:cNvSpPr txBox="1"/>
          <p:nvPr/>
        </p:nvSpPr>
        <p:spPr>
          <a:xfrm>
            <a:off x="2491376" y="3198167"/>
            <a:ext cx="14665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@</a:t>
            </a:r>
            <a:r>
              <a:rPr lang="en-US" err="1">
                <a:latin typeface="Arial"/>
                <a:cs typeface="Arial"/>
              </a:rPr>
              <a:t>tlef_fn</a:t>
            </a:r>
            <a:endParaRPr lang="en-US" err="1"/>
          </a:p>
          <a:p>
            <a:pPr algn="ctr"/>
            <a:r>
              <a:rPr lang="en-US">
                <a:latin typeface="Arial"/>
                <a:cs typeface="Arial"/>
              </a:rPr>
              <a:t>@</a:t>
            </a:r>
            <a:r>
              <a:rPr lang="en-US" err="1">
                <a:latin typeface="Arial"/>
                <a:cs typeface="Arial"/>
              </a:rPr>
              <a:t>tlef_layers</a:t>
            </a:r>
            <a:endParaRPr lang="en-US" err="1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8ECF9D-E1A3-4141-9EDE-B05321B6DA33}"/>
              </a:ext>
            </a:extLst>
          </p:cNvPr>
          <p:cNvCxnSpPr>
            <a:cxnSpLocks/>
          </p:cNvCxnSpPr>
          <p:nvPr/>
        </p:nvCxnSpPr>
        <p:spPr bwMode="auto">
          <a:xfrm flipH="1">
            <a:off x="6344538" y="1385625"/>
            <a:ext cx="150" cy="6254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F51EEF-F277-4C33-A8D5-0D332911C677}"/>
              </a:ext>
            </a:extLst>
          </p:cNvPr>
          <p:cNvSpPr txBox="1"/>
          <p:nvPr/>
        </p:nvSpPr>
        <p:spPr>
          <a:xfrm>
            <a:off x="6316231" y="1314737"/>
            <a:ext cx="13310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User calls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745489-821C-4A0D-A386-9190D7E7C4FB}"/>
              </a:ext>
            </a:extLst>
          </p:cNvPr>
          <p:cNvSpPr txBox="1"/>
          <p:nvPr/>
        </p:nvSpPr>
        <p:spPr>
          <a:xfrm>
            <a:off x="515018" y="1948810"/>
            <a:ext cx="13310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User initializes with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F7F57-BAA4-44DD-B734-AFF94DC89AE1}"/>
              </a:ext>
            </a:extLst>
          </p:cNvPr>
          <p:cNvSpPr txBox="1"/>
          <p:nvPr/>
        </p:nvSpPr>
        <p:spPr>
          <a:xfrm>
            <a:off x="5094374" y="4211012"/>
            <a:ext cx="21665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_MATCH_END_LAYER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Matches layer end 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Adds end line number to </a:t>
            </a:r>
            <a:r>
              <a:rPr lang="en-US" err="1">
                <a:cs typeface="Arial"/>
              </a:rPr>
              <a:t>tlef_layers</a:t>
            </a:r>
            <a:r>
              <a:rPr lang="en-US">
                <a:cs typeface="Arial"/>
              </a:rPr>
              <a:t> hash</a:t>
            </a:r>
          </a:p>
          <a:p>
            <a:endParaRPr lang="en-US"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26E008-33FA-41FF-ACA5-2C3E70465ED6}"/>
              </a:ext>
            </a:extLst>
          </p:cNvPr>
          <p:cNvSpPr txBox="1"/>
          <p:nvPr/>
        </p:nvSpPr>
        <p:spPr>
          <a:xfrm>
            <a:off x="2108934" y="4041225"/>
            <a:ext cx="223145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Returns layer keys from </a:t>
            </a:r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@</a:t>
            </a:r>
            <a:r>
              <a:rPr lang="en-US" err="1">
                <a:solidFill>
                  <a:schemeClr val="accent2"/>
                </a:solidFill>
                <a:latin typeface="Arial"/>
                <a:cs typeface="Arial"/>
              </a:rPr>
              <a:t>tlef_layers</a:t>
            </a:r>
            <a:endParaRPr lang="en-US">
              <a:solidFill>
                <a:schemeClr val="accent2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1493B-ABE6-4096-A86E-11DFFB44743E}"/>
              </a:ext>
            </a:extLst>
          </p:cNvPr>
          <p:cNvSpPr txBox="1"/>
          <p:nvPr/>
        </p:nvSpPr>
        <p:spPr>
          <a:xfrm>
            <a:off x="570992" y="4265974"/>
            <a:ext cx="13310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User calls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2912AF-58BE-404D-960E-F96653E7045B}"/>
              </a:ext>
            </a:extLst>
          </p:cNvPr>
          <p:cNvCxnSpPr>
            <a:cxnSpLocks/>
          </p:cNvCxnSpPr>
          <p:nvPr/>
        </p:nvCxnSpPr>
        <p:spPr bwMode="auto">
          <a:xfrm>
            <a:off x="647830" y="4560623"/>
            <a:ext cx="1463374" cy="257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199D14-E5E0-479C-BA01-C5855188E4D7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1284" y="5625854"/>
            <a:ext cx="4485" cy="76254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167600-E65E-4443-A606-21558CA23CF5}"/>
              </a:ext>
            </a:extLst>
          </p:cNvPr>
          <p:cNvSpPr txBox="1"/>
          <p:nvPr/>
        </p:nvSpPr>
        <p:spPr>
          <a:xfrm>
            <a:off x="3157461" y="5953495"/>
            <a:ext cx="185646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Layers Array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97747"/>
      </p:ext>
    </p:extLst>
  </p:cSld>
  <p:clrMapOvr>
    <a:masterClrMapping/>
  </p:clrMapOvr>
</p:sld>
</file>

<file path=ppt/theme/theme1.xml><?xml version="1.0" encoding="utf-8"?>
<a:theme xmlns:a="http://schemas.openxmlformats.org/drawingml/2006/main" name="Autoline Final 11-14-200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B8CAFF"/>
      </a:accent5>
      <a:accent6>
        <a:srgbClr val="2D2DB9"/>
      </a:accent6>
      <a:hlink>
        <a:srgbClr val="660066"/>
      </a:hlink>
      <a:folHlink>
        <a:srgbClr val="B2B2B2"/>
      </a:folHlink>
    </a:clrScheme>
    <a:fontScheme name="Autoline Final 11-14-2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Autoline Final 11-14-2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oline Final 11-14-20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oline Final 11-14-20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oline Final 11-14-20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oline Final 11-14-20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oline Final 11-14-20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oline Final 11-14-20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Documents\Powerpnt\Autoline\Autoline Final 11-14-2001.ppt</Template>
  <Application>Microsoft Office PowerPoint</Application>
  <PresentationFormat>On-screen Show (4:3)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Autoline Final 11-14-2001</vt:lpstr>
      <vt:lpstr>LEF Comparison Tool</vt:lpstr>
      <vt:lpstr>PowerPoint Presentation</vt:lpstr>
      <vt:lpstr>LEF Files</vt:lpstr>
      <vt:lpstr>sortLEFdata.rb </vt:lpstr>
      <vt:lpstr>Changes to Options</vt:lpstr>
      <vt:lpstr>Parsing a LEF File</vt:lpstr>
      <vt:lpstr>Improvements Made</vt:lpstr>
      <vt:lpstr>TLEF/TF Parsing</vt:lpstr>
      <vt:lpstr>TLEF Parsing</vt:lpstr>
      <vt:lpstr>TF Parsing</vt:lpstr>
      <vt:lpstr>TF Code Sample</vt:lpstr>
      <vt:lpstr>Layer Usage</vt:lpstr>
      <vt:lpstr>DDC Scanning</vt:lpstr>
      <vt:lpstr>DDC File hash Structure</vt:lpstr>
      <vt:lpstr>Finding Files</vt:lpstr>
      <vt:lpstr>Pin Direction Checks</vt:lpstr>
      <vt:lpstr>Liberty Rule Checks</vt:lpstr>
      <vt:lpstr>Current Checks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VLSI</dc:title>
  <dc:creator>Joseph A. Elias;matt.miller@uky.edu;jeexterkamp@uky.edu;Joshua.Ashley@uky.edu</dc:creator>
  <cp:revision>14</cp:revision>
  <cp:lastPrinted>2002-01-30T23:49:43Z</cp:lastPrinted>
  <dcterms:created xsi:type="dcterms:W3CDTF">2001-11-28T17:21:48Z</dcterms:created>
  <dcterms:modified xsi:type="dcterms:W3CDTF">2019-12-18T23:16:46Z</dcterms:modified>
</cp:coreProperties>
</file>