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62" r:id="rId2"/>
    <p:sldId id="313" r:id="rId3"/>
    <p:sldId id="363" r:id="rId4"/>
    <p:sldId id="361" r:id="rId5"/>
  </p:sldIdLst>
  <p:sldSz cx="9144000" cy="6858000" type="screen4x3"/>
  <p:notesSz cx="7313613" cy="9599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pos="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CC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8858A-7AF2-3FE6-5694-C7A0AF5AB786}" v="369" dt="2019-03-28T21:13:35.169"/>
    <p1510:client id="{2907A095-C7A0-7E5C-8F49-EA010C802E40}" v="296" dt="2019-03-28T20:54:59.547"/>
    <p1510:client id="{9A64B1E5-D7B6-0ED9-3DB8-1DD9F6285569}" v="209" dt="2019-03-28T21:16:28.590"/>
    <p1510:client id="{539BE3DF-2DCE-4D20-92B8-AA596502BCD6}" v="28" dt="2019-03-28T20:50:08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81"/>
        <p:guide pos="7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n, Camden T." userId="S::ctpe228@uky.edu::1a4c2eb1-36a9-4c00-ab1b-f11546aa5220" providerId="AD" clId="Web-{2907A095-C7A0-7E5C-8F49-EA010C802E40}"/>
    <pc:docChg chg="modSld">
      <pc:chgData name="Penn, Camden T." userId="S::ctpe228@uky.edu::1a4c2eb1-36a9-4c00-ab1b-f11546aa5220" providerId="AD" clId="Web-{2907A095-C7A0-7E5C-8F49-EA010C802E40}" dt="2019-03-28T20:54:59.547" v="295" actId="20577"/>
      <pc:docMkLst>
        <pc:docMk/>
      </pc:docMkLst>
      <pc:sldChg chg="modSp">
        <pc:chgData name="Penn, Camden T." userId="S::ctpe228@uky.edu::1a4c2eb1-36a9-4c00-ab1b-f11546aa5220" providerId="AD" clId="Web-{2907A095-C7A0-7E5C-8F49-EA010C802E40}" dt="2019-03-28T20:54:59.547" v="295" actId="20577"/>
        <pc:sldMkLst>
          <pc:docMk/>
          <pc:sldMk cId="0" sldId="361"/>
        </pc:sldMkLst>
        <pc:spChg chg="mod">
          <ac:chgData name="Penn, Camden T." userId="S::ctpe228@uky.edu::1a4c2eb1-36a9-4c00-ab1b-f11546aa5220" providerId="AD" clId="Web-{2907A095-C7A0-7E5C-8F49-EA010C802E40}" dt="2019-03-28T20:50:36.607" v="44" actId="20577"/>
          <ac:spMkLst>
            <pc:docMk/>
            <pc:sldMk cId="0" sldId="361"/>
            <ac:spMk id="5122" creationId="{FC8CE7C0-5774-43F5-AA69-B8E12663CA30}"/>
          </ac:spMkLst>
        </pc:spChg>
        <pc:spChg chg="mod">
          <ac:chgData name="Penn, Camden T." userId="S::ctpe228@uky.edu::1a4c2eb1-36a9-4c00-ab1b-f11546aa5220" providerId="AD" clId="Web-{2907A095-C7A0-7E5C-8F49-EA010C802E40}" dt="2019-03-28T20:54:59.547" v="295" actId="20577"/>
          <ac:spMkLst>
            <pc:docMk/>
            <pc:sldMk cId="0" sldId="361"/>
            <ac:spMk id="5124" creationId="{8DAC3163-FEFD-4646-95C2-8C1294F4F85A}"/>
          </ac:spMkLst>
        </pc:spChg>
      </pc:sldChg>
    </pc:docChg>
  </pc:docChgLst>
  <pc:docChgLst>
    <pc:chgData name="Hacker, Cody" userId="S::baha242@uky.edu::373d5b7a-e771-4fd8-996d-84785cdce55a" providerId="AD" clId="Web-{539BE3DF-2DCE-4D20-92B8-AA596502BCD6}"/>
    <pc:docChg chg="addSld delSld modSld sldOrd">
      <pc:chgData name="Hacker, Cody" userId="S::baha242@uky.edu::373d5b7a-e771-4fd8-996d-84785cdce55a" providerId="AD" clId="Web-{539BE3DF-2DCE-4D20-92B8-AA596502BCD6}" dt="2019-03-28T20:50:08.081" v="41" actId="20577"/>
      <pc:docMkLst>
        <pc:docMk/>
      </pc:docMkLst>
      <pc:sldChg chg="modSp new del">
        <pc:chgData name="Hacker, Cody" userId="S::baha242@uky.edu::373d5b7a-e771-4fd8-996d-84785cdce55a" providerId="AD" clId="Web-{539BE3DF-2DCE-4D20-92B8-AA596502BCD6}" dt="2019-03-28T20:46:33.410" v="11"/>
        <pc:sldMkLst>
          <pc:docMk/>
          <pc:sldMk cId="1431794851" sldId="362"/>
        </pc:sldMkLst>
        <pc:spChg chg="mod">
          <ac:chgData name="Hacker, Cody" userId="S::baha242@uky.edu::373d5b7a-e771-4fd8-996d-84785cdce55a" providerId="AD" clId="Web-{539BE3DF-2DCE-4D20-92B8-AA596502BCD6}" dt="2019-03-28T20:40:19.285" v="10" actId="20577"/>
          <ac:spMkLst>
            <pc:docMk/>
            <pc:sldMk cId="1431794851" sldId="362"/>
            <ac:spMk id="2" creationId="{D9F5EF2F-CAFA-4D18-9CA1-D56F57E2C731}"/>
          </ac:spMkLst>
        </pc:spChg>
      </pc:sldChg>
      <pc:sldChg chg="modSp new ord">
        <pc:chgData name="Hacker, Cody" userId="S::baha242@uky.edu::373d5b7a-e771-4fd8-996d-84785cdce55a" providerId="AD" clId="Web-{539BE3DF-2DCE-4D20-92B8-AA596502BCD6}" dt="2019-03-28T20:50:08.081" v="41" actId="20577"/>
        <pc:sldMkLst>
          <pc:docMk/>
          <pc:sldMk cId="1583032326" sldId="362"/>
        </pc:sldMkLst>
        <pc:spChg chg="mod">
          <ac:chgData name="Hacker, Cody" userId="S::baha242@uky.edu::373d5b7a-e771-4fd8-996d-84785cdce55a" providerId="AD" clId="Web-{539BE3DF-2DCE-4D20-92B8-AA596502BCD6}" dt="2019-03-28T20:49:38.816" v="17" actId="20577"/>
          <ac:spMkLst>
            <pc:docMk/>
            <pc:sldMk cId="1583032326" sldId="362"/>
            <ac:spMk id="2" creationId="{164B39A0-2682-4D74-A041-403A122D00C4}"/>
          </ac:spMkLst>
        </pc:spChg>
        <pc:spChg chg="mod">
          <ac:chgData name="Hacker, Cody" userId="S::baha242@uky.edu::373d5b7a-e771-4fd8-996d-84785cdce55a" providerId="AD" clId="Web-{539BE3DF-2DCE-4D20-92B8-AA596502BCD6}" dt="2019-03-28T20:50:08.081" v="41" actId="20577"/>
          <ac:spMkLst>
            <pc:docMk/>
            <pc:sldMk cId="1583032326" sldId="362"/>
            <ac:spMk id="3" creationId="{B088D695-D7C0-4B0F-9AC4-94C866161E2E}"/>
          </ac:spMkLst>
        </pc:spChg>
      </pc:sldChg>
    </pc:docChg>
  </pc:docChgLst>
  <pc:docChgLst>
    <pc:chgData name="Hacker, Cody" userId="S::baha242@uky.edu::373d5b7a-e771-4fd8-996d-84785cdce55a" providerId="AD" clId="Web-{6A28858A-7AF2-3FE6-5694-C7A0AF5AB786}"/>
    <pc:docChg chg="addSld modSld">
      <pc:chgData name="Hacker, Cody" userId="S::baha242@uky.edu::373d5b7a-e771-4fd8-996d-84785cdce55a" providerId="AD" clId="Web-{6A28858A-7AF2-3FE6-5694-C7A0AF5AB786}" dt="2019-03-28T21:13:35.169" v="371" actId="20577"/>
      <pc:docMkLst>
        <pc:docMk/>
      </pc:docMkLst>
      <pc:sldChg chg="addSp delSp modSp new">
        <pc:chgData name="Hacker, Cody" userId="S::baha242@uky.edu::373d5b7a-e771-4fd8-996d-84785cdce55a" providerId="AD" clId="Web-{6A28858A-7AF2-3FE6-5694-C7A0AF5AB786}" dt="2019-03-28T21:13:35.169" v="371" actId="20577"/>
        <pc:sldMkLst>
          <pc:docMk/>
          <pc:sldMk cId="2950683789" sldId="363"/>
        </pc:sldMkLst>
        <pc:spChg chg="mod">
          <ac:chgData name="Hacker, Cody" userId="S::baha242@uky.edu::373d5b7a-e771-4fd8-996d-84785cdce55a" providerId="AD" clId="Web-{6A28858A-7AF2-3FE6-5694-C7A0AF5AB786}" dt="2019-03-28T21:02:10.356" v="8" actId="20577"/>
          <ac:spMkLst>
            <pc:docMk/>
            <pc:sldMk cId="2950683789" sldId="363"/>
            <ac:spMk id="2" creationId="{3BE5D93C-E9CF-48E9-AA64-67745EADDEFB}"/>
          </ac:spMkLst>
        </pc:spChg>
        <pc:spChg chg="mod">
          <ac:chgData name="Hacker, Cody" userId="S::baha242@uky.edu::373d5b7a-e771-4fd8-996d-84785cdce55a" providerId="AD" clId="Web-{6A28858A-7AF2-3FE6-5694-C7A0AF5AB786}" dt="2019-03-28T21:13:35.169" v="371" actId="20577"/>
          <ac:spMkLst>
            <pc:docMk/>
            <pc:sldMk cId="2950683789" sldId="363"/>
            <ac:spMk id="3" creationId="{7F7FC10B-04FF-41DD-ACA1-57D95C197434}"/>
          </ac:spMkLst>
        </pc:spChg>
        <pc:graphicFrameChg chg="add del mod modGraphic">
          <ac:chgData name="Hacker, Cody" userId="S::baha242@uky.edu::373d5b7a-e771-4fd8-996d-84785cdce55a" providerId="AD" clId="Web-{6A28858A-7AF2-3FE6-5694-C7A0AF5AB786}" dt="2019-03-28T21:05:48.747" v="132"/>
          <ac:graphicFrameMkLst>
            <pc:docMk/>
            <pc:sldMk cId="2950683789" sldId="363"/>
            <ac:graphicFrameMk id="4" creationId="{8365792D-79BE-4A9F-ABEF-CED137360A65}"/>
          </ac:graphicFrameMkLst>
        </pc:graphicFrameChg>
      </pc:sldChg>
    </pc:docChg>
  </pc:docChgLst>
  <pc:docChgLst>
    <pc:chgData name="Penn, Camden T." userId="S::ctpe228@uky.edu::1a4c2eb1-36a9-4c00-ab1b-f11546aa5220" providerId="AD" clId="Web-{A334F509-63F6-BC22-936A-9EC49858A378}"/>
    <pc:docChg chg="modSld">
      <pc:chgData name="Penn, Camden T." userId="S::ctpe228@uky.edu::1a4c2eb1-36a9-4c00-ab1b-f11546aa5220" providerId="AD" clId="Web-{A334F509-63F6-BC22-936A-9EC49858A378}" dt="2019-03-18T04:27:18.236" v="176" actId="20577"/>
      <pc:docMkLst>
        <pc:docMk/>
      </pc:docMkLst>
      <pc:sldChg chg="modSp">
        <pc:chgData name="Penn, Camden T." userId="S::ctpe228@uky.edu::1a4c2eb1-36a9-4c00-ab1b-f11546aa5220" providerId="AD" clId="Web-{A334F509-63F6-BC22-936A-9EC49858A378}" dt="2019-03-18T04:23:43.390" v="0" actId="20577"/>
        <pc:sldMkLst>
          <pc:docMk/>
          <pc:sldMk cId="0" sldId="313"/>
        </pc:sldMkLst>
        <pc:spChg chg="mod">
          <ac:chgData name="Penn, Camden T." userId="S::ctpe228@uky.edu::1a4c2eb1-36a9-4c00-ab1b-f11546aa5220" providerId="AD" clId="Web-{A334F509-63F6-BC22-936A-9EC49858A378}" dt="2019-03-18T04:23:43.390" v="0" actId="20577"/>
          <ac:spMkLst>
            <pc:docMk/>
            <pc:sldMk cId="0" sldId="313"/>
            <ac:spMk id="4098" creationId="{5C17C8FF-11A8-4C69-9231-059ED0996F17}"/>
          </ac:spMkLst>
        </pc:spChg>
      </pc:sldChg>
      <pc:sldChg chg="delSp modSp">
        <pc:chgData name="Penn, Camden T." userId="S::ctpe228@uky.edu::1a4c2eb1-36a9-4c00-ab1b-f11546aa5220" providerId="AD" clId="Web-{A334F509-63F6-BC22-936A-9EC49858A378}" dt="2019-03-18T04:27:18.236" v="176" actId="20577"/>
        <pc:sldMkLst>
          <pc:docMk/>
          <pc:sldMk cId="0" sldId="361"/>
        </pc:sldMkLst>
        <pc:spChg chg="mod">
          <ac:chgData name="Penn, Camden T." userId="S::ctpe228@uky.edu::1a4c2eb1-36a9-4c00-ab1b-f11546aa5220" providerId="AD" clId="Web-{A334F509-63F6-BC22-936A-9EC49858A378}" dt="2019-03-18T04:27:18.236" v="176" actId="20577"/>
          <ac:spMkLst>
            <pc:docMk/>
            <pc:sldMk cId="0" sldId="361"/>
            <ac:spMk id="5124" creationId="{8DAC3163-FEFD-4646-95C2-8C1294F4F85A}"/>
          </ac:spMkLst>
        </pc:spChg>
        <pc:spChg chg="del">
          <ac:chgData name="Penn, Camden T." userId="S::ctpe228@uky.edu::1a4c2eb1-36a9-4c00-ab1b-f11546aa5220" providerId="AD" clId="Web-{A334F509-63F6-BC22-936A-9EC49858A378}" dt="2019-03-18T04:23:49.578" v="1"/>
          <ac:spMkLst>
            <pc:docMk/>
            <pc:sldMk cId="0" sldId="361"/>
            <ac:spMk id="5125" creationId="{09E49091-636A-4D8B-9A21-E2068EFE0C8E}"/>
          </ac:spMkLst>
        </pc:spChg>
      </pc:sldChg>
    </pc:docChg>
  </pc:docChgLst>
  <pc:docChgLst>
    <pc:chgData name="Penn, Camden T." userId="S::ctpe228@uky.edu::1a4c2eb1-36a9-4c00-ab1b-f11546aa5220" providerId="AD" clId="Web-{3164D9A2-77AB-276B-3817-D88A7923AF94}"/>
    <pc:docChg chg="modSld">
      <pc:chgData name="Penn, Camden T." userId="S::ctpe228@uky.edu::1a4c2eb1-36a9-4c00-ab1b-f11546aa5220" providerId="AD" clId="Web-{3164D9A2-77AB-276B-3817-D88A7923AF94}" dt="2019-03-10T03:35:32.641" v="440" actId="20577"/>
      <pc:docMkLst>
        <pc:docMk/>
      </pc:docMkLst>
      <pc:sldChg chg="modSp">
        <pc:chgData name="Penn, Camden T." userId="S::ctpe228@uky.edu::1a4c2eb1-36a9-4c00-ab1b-f11546aa5220" providerId="AD" clId="Web-{3164D9A2-77AB-276B-3817-D88A7923AF94}" dt="2019-03-10T03:32:25.282" v="339" actId="20577"/>
        <pc:sldMkLst>
          <pc:docMk/>
          <pc:sldMk cId="0" sldId="313"/>
        </pc:sldMkLst>
        <pc:spChg chg="mod">
          <ac:chgData name="Penn, Camden T." userId="S::ctpe228@uky.edu::1a4c2eb1-36a9-4c00-ab1b-f11546aa5220" providerId="AD" clId="Web-{3164D9A2-77AB-276B-3817-D88A7923AF94}" dt="2019-03-10T03:32:25.282" v="339" actId="20577"/>
          <ac:spMkLst>
            <pc:docMk/>
            <pc:sldMk cId="0" sldId="313"/>
            <ac:spMk id="4098" creationId="{5C17C8FF-11A8-4C69-9231-059ED0996F17}"/>
          </ac:spMkLst>
        </pc:spChg>
      </pc:sldChg>
      <pc:sldChg chg="modSp">
        <pc:chgData name="Penn, Camden T." userId="S::ctpe228@uky.edu::1a4c2eb1-36a9-4c00-ab1b-f11546aa5220" providerId="AD" clId="Web-{3164D9A2-77AB-276B-3817-D88A7923AF94}" dt="2019-03-10T03:35:32.641" v="440" actId="20577"/>
        <pc:sldMkLst>
          <pc:docMk/>
          <pc:sldMk cId="0" sldId="361"/>
        </pc:sldMkLst>
        <pc:spChg chg="mod">
          <ac:chgData name="Penn, Camden T." userId="S::ctpe228@uky.edu::1a4c2eb1-36a9-4c00-ab1b-f11546aa5220" providerId="AD" clId="Web-{3164D9A2-77AB-276B-3817-D88A7923AF94}" dt="2019-03-10T03:32:50.719" v="363" actId="20577"/>
          <ac:spMkLst>
            <pc:docMk/>
            <pc:sldMk cId="0" sldId="361"/>
            <ac:spMk id="5122" creationId="{FC8CE7C0-5774-43F5-AA69-B8E12663CA30}"/>
          </ac:spMkLst>
        </pc:spChg>
        <pc:spChg chg="mod">
          <ac:chgData name="Penn, Camden T." userId="S::ctpe228@uky.edu::1a4c2eb1-36a9-4c00-ab1b-f11546aa5220" providerId="AD" clId="Web-{3164D9A2-77AB-276B-3817-D88A7923AF94}" dt="2019-03-10T03:35:32.641" v="440" actId="20577"/>
          <ac:spMkLst>
            <pc:docMk/>
            <pc:sldMk cId="0" sldId="361"/>
            <ac:spMk id="5124" creationId="{8DAC3163-FEFD-4646-95C2-8C1294F4F85A}"/>
          </ac:spMkLst>
        </pc:spChg>
      </pc:sldChg>
    </pc:docChg>
  </pc:docChgLst>
  <pc:docChgLst>
    <pc:chgData name="Penn, Camden T." userId="S::ctpe228@uky.edu::1a4c2eb1-36a9-4c00-ab1b-f11546aa5220" providerId="AD" clId="Web-{9A64B1E5-D7B6-0ED9-3DB8-1DD9F6285569}"/>
    <pc:docChg chg="modSld">
      <pc:chgData name="Penn, Camden T." userId="S::ctpe228@uky.edu::1a4c2eb1-36a9-4c00-ab1b-f11546aa5220" providerId="AD" clId="Web-{9A64B1E5-D7B6-0ED9-3DB8-1DD9F6285569}" dt="2019-03-28T21:16:28.590" v="208" actId="14100"/>
      <pc:docMkLst>
        <pc:docMk/>
      </pc:docMkLst>
      <pc:sldChg chg="modSp">
        <pc:chgData name="Penn, Camden T." userId="S::ctpe228@uky.edu::1a4c2eb1-36a9-4c00-ab1b-f11546aa5220" providerId="AD" clId="Web-{9A64B1E5-D7B6-0ED9-3DB8-1DD9F6285569}" dt="2019-03-28T21:16:28.590" v="208" actId="14100"/>
        <pc:sldMkLst>
          <pc:docMk/>
          <pc:sldMk cId="0" sldId="361"/>
        </pc:sldMkLst>
        <pc:spChg chg="mod">
          <ac:chgData name="Penn, Camden T." userId="S::ctpe228@uky.edu::1a4c2eb1-36a9-4c00-ab1b-f11546aa5220" providerId="AD" clId="Web-{9A64B1E5-D7B6-0ED9-3DB8-1DD9F6285569}" dt="2019-03-28T21:16:28.590" v="208" actId="14100"/>
          <ac:spMkLst>
            <pc:docMk/>
            <pc:sldMk cId="0" sldId="361"/>
            <ac:spMk id="5124" creationId="{8DAC3163-FEFD-4646-95C2-8C1294F4F85A}"/>
          </ac:spMkLst>
        </pc:spChg>
      </pc:sldChg>
      <pc:sldChg chg="modSp">
        <pc:chgData name="Penn, Camden T." userId="S::ctpe228@uky.edu::1a4c2eb1-36a9-4c00-ab1b-f11546aa5220" providerId="AD" clId="Web-{9A64B1E5-D7B6-0ED9-3DB8-1DD9F6285569}" dt="2019-03-28T21:14:35.695" v="206" actId="20577"/>
        <pc:sldMkLst>
          <pc:docMk/>
          <pc:sldMk cId="2950683789" sldId="363"/>
        </pc:sldMkLst>
        <pc:spChg chg="mod">
          <ac:chgData name="Penn, Camden T." userId="S::ctpe228@uky.edu::1a4c2eb1-36a9-4c00-ab1b-f11546aa5220" providerId="AD" clId="Web-{9A64B1E5-D7B6-0ED9-3DB8-1DD9F6285569}" dt="2019-03-28T21:14:35.695" v="206" actId="20577"/>
          <ac:spMkLst>
            <pc:docMk/>
            <pc:sldMk cId="2950683789" sldId="363"/>
            <ac:spMk id="3" creationId="{7F7FC10B-04FF-41DD-ACA1-57D95C1974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A2679E51-E188-46F8-8D0E-9D373DE3C2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F8CECD3D-A2DA-4E15-B87B-C50140BB2E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647697E7-2B00-4497-AF5C-CBD9A89B3A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FC2B1661-930E-4C9A-B359-69B7BE61BC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5EC846-1732-4EA8-ADDB-18463E189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B778EB8-CFD4-4A5F-991D-E900AF050F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34DA7D9-8913-42FE-BE5C-54668EA1C1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4FBDF-C103-463E-85B6-838AD2EE5B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0CCEBEA-84F6-4E61-8EFC-40F335E7E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0987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87A4F5BD-E1A1-4533-8857-51E4BAFFB1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FFE8C59-0012-4CF6-BF62-3630FBF0F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11657A-DBDD-40D5-A80B-DF54C1FFF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B70F-1964-4781-A093-D76F916F7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56ECD-A05D-48C7-87C8-197208E8D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1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F6BE-5D3F-4696-9124-B3ECF8D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9397-AB59-429B-8FEC-A94A5EDD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63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B6270-AAC5-4515-9255-41F98F203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4BD05-6060-495E-ADD8-FEF5FA8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80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C95-8D90-4847-8C14-9F2F45C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4C33-7FEF-4CE7-96E4-DFE745E4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54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5AFE-DC5E-42BB-81C0-F9B493B0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CEBD-DCD7-49BE-9F02-A744E68B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19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37EA-E290-4D34-948D-47A24739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7E5B-A47D-4FF6-BDAA-84314579A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F8250-844B-45BF-A173-CE19050F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9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ACCF-9342-431E-B55D-02092590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C75B-DD8A-4E96-9950-4F572053B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B9643-AC83-4387-8E42-B95D20EB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FCB26-E996-4668-A72C-B73E062C6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70A3E-3623-441B-B58E-E2B2C6FE4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09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7ED0-7F71-4FC9-A0B6-AAB55C50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1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92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C5FE-9176-4221-A738-A99FE1E2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BCB8-4EEE-469F-A578-CE237EAB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3BA62-11B2-4EE2-BA30-327CF7815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4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01F7-0822-454C-B4BD-484634E6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33095-207E-4253-BBB3-5FBF18A0D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A76CB-27BA-486A-B809-5AA5219C7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0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A845EE-195D-4F27-B796-91B5F076D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DCF98491-34D9-4E84-BDF4-9BC67C20B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381000"/>
            <a:ext cx="8763000" cy="0"/>
          </a:xfrm>
          <a:prstGeom prst="line">
            <a:avLst/>
          </a:prstGeom>
          <a:noFill/>
          <a:ln w="57150" cmpd="thickThin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605F18A1-F1C4-4611-AC14-3A4FC81B6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477000"/>
            <a:ext cx="8382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6">
            <a:extLst>
              <a:ext uri="{FF2B5EF4-FFF2-40B4-BE49-F238E27FC236}">
                <a16:creationId xmlns:a16="http://schemas.microsoft.com/office/drawing/2014/main" id="{38E2AD7B-F3FB-4A6B-93C8-E14EB6E92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12700"/>
            <a:ext cx="177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</a:rPr>
              <a:t>Advanced VLSI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0B4399C7-1588-4557-B412-2CD3C3D2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6553200"/>
            <a:ext cx="8334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00" b="0" i="1">
                <a:solidFill>
                  <a:srgbClr val="FF0000"/>
                </a:solidFill>
              </a:rPr>
              <a:t>Billy Cody Hacker,  Camden Penn, University of Kentucky  </a:t>
            </a:r>
            <a:fld id="{664E298B-0FCA-41AB-B981-A268A4339BF5}" type="datetime2">
              <a:rPr lang="en-US" altLang="en-US" sz="1000" b="0" i="1">
                <a:solidFill>
                  <a:srgbClr val="FF0000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Thursday, March 28, 2019</a:t>
            </a:fld>
            <a:endParaRPr lang="en-US" altLang="en-US" sz="1000" b="0" i="1">
              <a:solidFill>
                <a:srgbClr val="FF0000"/>
              </a:solidFill>
            </a:endParaRP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EB8CDD83-0ED1-4878-9897-B02C153AA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5EA9CBC9-106A-44A0-89B3-B9AB320D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91288"/>
            <a:ext cx="906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1BDE79C-AB18-43DB-9E66-EFF21E10BF38}" type="slidenum">
              <a:rPr lang="en-US" altLang="en-US" sz="1800"/>
              <a:pPr algn="r">
                <a:spcBef>
                  <a:spcPct val="0"/>
                </a:spcBef>
                <a:buFontTx/>
                <a:buNone/>
              </a:pPr>
              <a:t>‹#›</a:t>
            </a:fld>
            <a:endParaRPr lang="en-US" altLang="en-US" sz="1800"/>
          </a:p>
        </p:txBody>
      </p:sp>
      <p:sp>
        <p:nvSpPr>
          <p:cNvPr id="1033" name="Text Box 12">
            <a:extLst>
              <a:ext uri="{FF2B5EF4-FFF2-40B4-BE49-F238E27FC236}">
                <a16:creationId xmlns:a16="http://schemas.microsoft.com/office/drawing/2014/main" id="{254FF5A7-1A5C-4299-8A3A-BC3FAA6EA5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063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</a:rPr>
              <a:t>LEF Comparison Tool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m"/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39A0-2682-4D74-A041-403A122D0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>
                <a:cs typeface="Arial"/>
              </a:rPr>
              <a:t>LEF Comparison Tool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8D695-D7C0-4B0F-9AC4-94C866161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Billy Cody Hacker</a:t>
            </a:r>
          </a:p>
          <a:p>
            <a:r>
              <a:rPr lang="en-US">
                <a:cs typeface="Arial"/>
              </a:rPr>
              <a:t>Camden Penn</a:t>
            </a:r>
          </a:p>
          <a:p>
            <a:r>
              <a:rPr lang="en-US">
                <a:cs typeface="Arial"/>
              </a:rPr>
              <a:t>EE 584</a:t>
            </a:r>
          </a:p>
        </p:txBody>
      </p:sp>
    </p:spTree>
    <p:extLst>
      <p:ext uri="{BB962C8B-B14F-4D97-AF65-F5344CB8AC3E}">
        <p14:creationId xmlns:p14="http://schemas.microsoft.com/office/powerpoint/2010/main" val="158303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C17C8FF-11A8-4C69-9231-059ED0996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7772400" cy="5715000"/>
          </a:xfrm>
        </p:spPr>
        <p:txBody>
          <a:bodyPr/>
          <a:lstStyle/>
          <a:p>
            <a:pPr marL="457200" indent="-457200" defTabSz="5489575"/>
            <a:r>
              <a:rPr lang="en-US" altLang="en-US"/>
              <a:t>LEF Comparison Tool	</a:t>
            </a:r>
          </a:p>
          <a:p>
            <a:pPr marL="838200" lvl="1" indent="-381000" defTabSz="5489575"/>
            <a:r>
              <a:rPr lang="en-US" altLang="en-US">
                <a:cs typeface="Arial"/>
              </a:rPr>
              <a:t>LEF data is generated in a random order</a:t>
            </a:r>
          </a:p>
          <a:p>
            <a:pPr marL="1257300" lvl="2" indent="-342900" defTabSz="5489575"/>
            <a:r>
              <a:rPr lang="en-US" altLang="en-US">
                <a:cs typeface="Arial"/>
              </a:rPr>
              <a:t>Makes diffs between LEF files practically useless</a:t>
            </a:r>
          </a:p>
          <a:p>
            <a:pPr marL="1257300" lvl="2" indent="-342900" defTabSz="5489575"/>
            <a:r>
              <a:rPr lang="en-US" altLang="en-US"/>
              <a:t>Identical source files can generate very different LEF files</a:t>
            </a:r>
            <a:endParaRPr lang="en-US" altLang="en-US">
              <a:cs typeface="Arial"/>
            </a:endParaRPr>
          </a:p>
          <a:p>
            <a:pPr marL="838200" lvl="1" indent="-381000" defTabSz="5489575"/>
            <a:r>
              <a:rPr lang="en-US" altLang="en-US">
                <a:cs typeface="Arial"/>
              </a:rPr>
              <a:t>LEF files can be sorted</a:t>
            </a:r>
          </a:p>
          <a:p>
            <a:pPr marL="1257300" lvl="2" indent="-342900" defTabSz="5489575"/>
            <a:r>
              <a:rPr lang="en-US" altLang="en-US">
                <a:cs typeface="Arial"/>
              </a:rPr>
              <a:t>No effect on data stored</a:t>
            </a:r>
          </a:p>
          <a:p>
            <a:pPr marL="1257300" lvl="2" indent="-342900" defTabSz="5489575"/>
            <a:r>
              <a:rPr lang="en-US" altLang="en-US"/>
              <a:t>Sorted LEF files can be diffed</a:t>
            </a:r>
            <a:endParaRPr lang="en-US" altLang="en-US">
              <a:cs typeface="Arial"/>
            </a:endParaRPr>
          </a:p>
          <a:p>
            <a:pPr marL="1676400" lvl="3" indent="-304800" defTabSz="5489575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D93C-E9CF-48E9-AA64-67745EAD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LEF Files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C10B-04FF-41DD-ACA1-57D95C19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cs typeface="Arial"/>
              </a:rPr>
              <a:t>Library Exchange Format (LEF)</a:t>
            </a:r>
          </a:p>
          <a:p>
            <a:r>
              <a:rPr lang="en-US" sz="1800">
                <a:cs typeface="Arial"/>
              </a:rPr>
              <a:t>LEF files are files used to store the physical layout of an integrated circuit</a:t>
            </a:r>
          </a:p>
          <a:p>
            <a:pPr lvl="1"/>
            <a:r>
              <a:rPr lang="en-US" sz="1600">
                <a:cs typeface="Arial"/>
              </a:rPr>
              <a:t>It is analogous to the layout view</a:t>
            </a:r>
          </a:p>
          <a:p>
            <a:pPr lvl="1"/>
            <a:r>
              <a:rPr lang="en-US" sz="1600">
                <a:cs typeface="Arial"/>
              </a:rPr>
              <a:t>It only stores the </a:t>
            </a:r>
          </a:p>
          <a:p>
            <a:r>
              <a:rPr lang="en-US" sz="1800">
                <a:cs typeface="Arial"/>
              </a:rPr>
              <a:t>The file is organized into the following hierarchy</a:t>
            </a:r>
          </a:p>
          <a:p>
            <a:pPr lvl="1"/>
            <a:r>
              <a:rPr lang="en-US" sz="1600">
                <a:cs typeface="Arial"/>
              </a:rPr>
              <a:t>Cell</a:t>
            </a:r>
          </a:p>
          <a:p>
            <a:pPr lvl="2"/>
            <a:r>
              <a:rPr lang="en-US" sz="1100">
                <a:cs typeface="Arial"/>
              </a:rPr>
              <a:t>Cell Properties</a:t>
            </a:r>
          </a:p>
          <a:p>
            <a:pPr lvl="2"/>
            <a:r>
              <a:rPr lang="en-US" sz="1100">
                <a:cs typeface="Arial"/>
              </a:rPr>
              <a:t>Pins</a:t>
            </a:r>
          </a:p>
          <a:p>
            <a:pPr lvl="3"/>
            <a:r>
              <a:rPr lang="en-US" sz="1100">
                <a:cs typeface="Arial"/>
              </a:rPr>
              <a:t>Pin Properties</a:t>
            </a:r>
          </a:p>
          <a:p>
            <a:pPr lvl="3"/>
            <a:r>
              <a:rPr lang="en-US" sz="1100">
                <a:cs typeface="Arial"/>
              </a:rPr>
              <a:t>Port</a:t>
            </a:r>
          </a:p>
          <a:p>
            <a:pPr lvl="4"/>
            <a:r>
              <a:rPr lang="en-US" sz="1050">
                <a:cs typeface="Arial"/>
              </a:rPr>
              <a:t>Layers</a:t>
            </a:r>
          </a:p>
          <a:p>
            <a:pPr lvl="5"/>
            <a:r>
              <a:rPr lang="en-US" sz="1050">
                <a:solidFill>
                  <a:srgbClr val="3333CC"/>
                </a:solidFill>
                <a:cs typeface="Arial"/>
              </a:rPr>
              <a:t>Coordinates of Layers</a:t>
            </a:r>
          </a:p>
          <a:p>
            <a:pPr lvl="2"/>
            <a:r>
              <a:rPr lang="en-US" sz="1100">
                <a:cs typeface="Arial"/>
              </a:rPr>
              <a:t>Obstructions</a:t>
            </a:r>
          </a:p>
          <a:p>
            <a:pPr lvl="3"/>
            <a:r>
              <a:rPr lang="en-US" sz="1100">
                <a:cs typeface="Arial"/>
              </a:rPr>
              <a:t>Layers</a:t>
            </a:r>
          </a:p>
          <a:p>
            <a:pPr lvl="4"/>
            <a:r>
              <a:rPr lang="en-US" sz="1050">
                <a:cs typeface="Arial"/>
              </a:rPr>
              <a:t>Coordinates of Layer Obstructions</a:t>
            </a:r>
          </a:p>
        </p:txBody>
      </p:sp>
    </p:spTree>
    <p:extLst>
      <p:ext uri="{BB962C8B-B14F-4D97-AF65-F5344CB8AC3E}">
        <p14:creationId xmlns:p14="http://schemas.microsoft.com/office/powerpoint/2010/main" val="295068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8CE7C0-5774-43F5-AA69-B8E12663C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3386138" cy="398463"/>
          </a:xfrm>
          <a:noFill/>
        </p:spPr>
        <p:txBody>
          <a:bodyPr/>
          <a:lstStyle/>
          <a:p>
            <a:pPr marL="457200" indent="-457200" defTabSz="5489575"/>
            <a:r>
              <a:rPr lang="en-US" altLang="en-US" sz="2000">
                <a:cs typeface="Arial"/>
              </a:rPr>
              <a:t>Starting Point</a:t>
            </a:r>
          </a:p>
          <a:p>
            <a:pPr marL="838200" lvl="1" indent="-381000" defTabSz="5489575"/>
            <a:endParaRPr lang="en-US" altLang="en-US" sz="1800">
              <a:cs typeface="Arial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640E5C9-0F30-4EF6-BEB1-A651B897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33400"/>
            <a:ext cx="449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 defTabSz="5489575">
              <a:spcBef>
                <a:spcPct val="20000"/>
              </a:spcBef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 defTabSz="5489575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257300" indent="-342900" defTabSz="5489575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 defTabSz="5489575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95500" indent="-266700" defTabSz="5489575">
              <a:spcBef>
                <a:spcPct val="20000"/>
              </a:spcBef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527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30099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671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9243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DAC3163-FEFD-4646-95C2-8C1294F4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14663"/>
            <a:ext cx="8458200" cy="5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t"/>
          <a:lstStyle>
            <a:lvl1pPr marL="457200" indent="-457200" defTabSz="5489575">
              <a:spcBef>
                <a:spcPct val="20000"/>
              </a:spcBef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 defTabSz="5489575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257300" indent="-342900" defTabSz="5489575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 defTabSz="5489575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95500" indent="-266700" defTabSz="5489575">
              <a:spcBef>
                <a:spcPct val="20000"/>
              </a:spcBef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527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30099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671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9243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latin typeface="Arial"/>
                <a:cs typeface="Arial"/>
              </a:rPr>
              <a:t>First, a definition</a:t>
            </a:r>
            <a:endParaRPr lang="en-US" altLang="en-US" sz="1800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en-US" sz="1400">
                <a:latin typeface="Arial"/>
                <a:cs typeface="Arial"/>
              </a:rPr>
              <a:t>In this presentation, 'Tier' refers to any one Cell, Pin, Layer, or Obstruction.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latin typeface="Arial"/>
                <a:cs typeface="Arial"/>
              </a:rPr>
              <a:t>Ruby script provided</a:t>
            </a:r>
            <a:endParaRPr lang="en-US" altLang="en-US" sz="1800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 b="0">
                <a:latin typeface="Arial"/>
                <a:cs typeface="Arial"/>
              </a:rPr>
              <a:t>Sorts within each Layer in the LEF file</a:t>
            </a:r>
            <a:endParaRPr lang="en-US" altLang="en-US" sz="1600" b="0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 b="0">
                <a:latin typeface="Arial"/>
                <a:cs typeface="Arial"/>
              </a:rPr>
              <a:t>Other tiers of data are left unsorted</a:t>
            </a:r>
          </a:p>
          <a:p>
            <a:pPr>
              <a:lnSpc>
                <a:spcPct val="90000"/>
              </a:lnSpc>
              <a:buFont typeface="Wingdings"/>
              <a:buChar char="m"/>
            </a:pPr>
            <a:r>
              <a:rPr lang="en-US" sz="1600">
                <a:latin typeface="Arial"/>
                <a:cs typeface="Arial"/>
              </a:rPr>
              <a:t>Intended object-oriented structure</a:t>
            </a:r>
            <a:endParaRPr lang="en-US" sz="1600" b="0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sz="1600" b="0">
                <a:latin typeface="Arial"/>
                <a:cs typeface="Arial"/>
              </a:rPr>
              <a:t>Each Tier is described by a class.</a:t>
            </a:r>
          </a:p>
          <a:p>
            <a:pPr lvl="1">
              <a:lnSpc>
                <a:spcPct val="90000"/>
              </a:lnSpc>
            </a:pPr>
            <a:r>
              <a:rPr lang="en-US" sz="1600" b="0">
                <a:latin typeface="Arial"/>
                <a:cs typeface="Arial"/>
              </a:rPr>
              <a:t>These classes all have the following functions defined:</a:t>
            </a:r>
          </a:p>
          <a:p>
            <a:pPr lvl="2">
              <a:lnSpc>
                <a:spcPct val="90000"/>
              </a:lnSpc>
            </a:pPr>
            <a:r>
              <a:rPr lang="en-US" sz="1400" b="0" err="1">
                <a:latin typeface="Arial"/>
                <a:cs typeface="Arial"/>
              </a:rPr>
              <a:t>is_start_line</a:t>
            </a:r>
            <a:endParaRPr lang="en-US" sz="1400" b="0">
              <a:latin typeface="Arial"/>
              <a:cs typeface="Arial"/>
            </a:endParaRPr>
          </a:p>
          <a:p>
            <a:pPr lvl="2">
              <a:lnSpc>
                <a:spcPct val="90000"/>
              </a:lnSpc>
            </a:pPr>
            <a:r>
              <a:rPr lang="en-US" sz="1400" b="0">
                <a:latin typeface="Arial"/>
                <a:cs typeface="Arial"/>
              </a:rPr>
              <a:t>initialize</a:t>
            </a:r>
          </a:p>
          <a:p>
            <a:pPr lvl="2">
              <a:lnSpc>
                <a:spcPct val="90000"/>
              </a:lnSpc>
            </a:pPr>
            <a:r>
              <a:rPr lang="en-US" sz="1400" b="0">
                <a:latin typeface="Arial"/>
                <a:cs typeface="Arial"/>
              </a:rPr>
              <a:t>sort</a:t>
            </a:r>
          </a:p>
          <a:p>
            <a:pPr lvl="2">
              <a:lnSpc>
                <a:spcPct val="90000"/>
              </a:lnSpc>
            </a:pPr>
            <a:r>
              <a:rPr lang="en-US" sz="1400" b="0">
                <a:latin typeface="Arial"/>
                <a:cs typeface="Arial"/>
              </a:rPr>
              <a:t>print</a:t>
            </a:r>
            <a:endParaRPr lang="en-US" sz="1400" b="0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sz="1600" b="0">
                <a:latin typeface="Arial"/>
                <a:cs typeface="Arial"/>
              </a:rPr>
              <a:t>Creating a new Tier calls initialize(file, index), which parses the file from the location noted in index until it recognizes an end delimiter. Attempting to initialize a Tier with a bad starting location raises an error.</a:t>
            </a:r>
          </a:p>
          <a:p>
            <a:pPr lvl="1">
              <a:lnSpc>
                <a:spcPct val="90000"/>
              </a:lnSpc>
            </a:pPr>
            <a:r>
              <a:rPr lang="en-US" sz="1600" b="0">
                <a:latin typeface="Arial"/>
                <a:cs typeface="Arial"/>
              </a:rPr>
              <a:t>A call to sort() on a Tier will call sort() for all child Tiers, and then sort the properties of the original Tier.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toline Final 11-14-200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B8CAFF"/>
      </a:accent5>
      <a:accent6>
        <a:srgbClr val="2D2DB9"/>
      </a:accent6>
      <a:hlink>
        <a:srgbClr val="660066"/>
      </a:hlink>
      <a:folHlink>
        <a:srgbClr val="B2B2B2"/>
      </a:folHlink>
    </a:clrScheme>
    <a:fontScheme name="Autoline Final 11-14-2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utoline Final 11-14-2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oline Final 11-14-20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Documents\Powerpnt\Autoline\Autoline Final 11-14-2001.ppt</Template>
  <Application>Microsoft Office PowerPoint</Application>
  <PresentationFormat>On-screen Show (4:3)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Autoline Final 11-14-2001</vt:lpstr>
      <vt:lpstr>LEF Comparison Tool</vt:lpstr>
      <vt:lpstr>PowerPoint Presentation</vt:lpstr>
      <vt:lpstr>LEF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VLSI</dc:title>
  <dc:creator>Joseph A. Elias</dc:creator>
  <cp:revision>1</cp:revision>
  <cp:lastPrinted>2002-01-30T23:49:43Z</cp:lastPrinted>
  <dcterms:created xsi:type="dcterms:W3CDTF">2001-11-28T17:21:48Z</dcterms:created>
  <dcterms:modified xsi:type="dcterms:W3CDTF">2019-03-28T21:16:48Z</dcterms:modified>
</cp:coreProperties>
</file>