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Options Pattern in .NET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0"/>
            <a:ext cx="12191365" cy="6858635"/>
          </a:xfrm>
        </p:spPr>
        <p:txBody>
          <a:bodyPr/>
          <a:p>
            <a:r>
              <a:rPr lang="en-US" altLang="en-US" b="1"/>
              <a:t>IOptionsMonitor</a:t>
            </a:r>
            <a:endParaRPr lang="en-US" altLang="en-US"/>
          </a:p>
          <a:p>
            <a:pPr lvl="1"/>
            <a:r>
              <a:rPr lang="en-US" altLang="en-US"/>
              <a:t>Provides the ability to subscribe to changes in options during runtime.</a:t>
            </a:r>
            <a:endParaRPr lang="en-US" altLang="en-US"/>
          </a:p>
          <a:p>
            <a:pPr lvl="1"/>
            <a:r>
              <a:rPr lang="en-US" altLang="en-US" b="1"/>
              <a:t>When to Use</a:t>
            </a:r>
            <a:r>
              <a:rPr lang="en-US" altLang="en-US"/>
              <a:t>: Ideal for apps that need to react to configuration changes at runtime.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Dynamically Handling Changes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974850"/>
            <a:ext cx="6213475" cy="406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74850"/>
            <a:ext cx="577342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635"/>
            <a:ext cx="10515600" cy="1325563"/>
          </a:xfrm>
        </p:spPr>
        <p:txBody>
          <a:bodyPr/>
          <a:p>
            <a:r>
              <a:rPr lang="en-US" altLang="en-US" b="1"/>
              <a:t>Options Validation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351338"/>
          </a:xfrm>
        </p:spPr>
        <p:txBody>
          <a:bodyPr/>
          <a:p>
            <a:r>
              <a:rPr lang="en-US" altLang="en-US"/>
              <a:t>Ensuring Valid Options Data</a:t>
            </a:r>
            <a:endParaRPr lang="en-US" altLang="en-US"/>
          </a:p>
          <a:p>
            <a:pPr lvl="1"/>
            <a:r>
              <a:rPr lang="en-US" altLang="en-US"/>
              <a:t>Add validation to ensure options meet certain conditions.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2531110"/>
            <a:ext cx="5313680" cy="1269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Scenarios and Use Cases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When to Use Options Pattern</a:t>
            </a:r>
            <a:endParaRPr lang="en-US" altLang="en-US"/>
          </a:p>
          <a:p>
            <a:pPr lvl="1"/>
            <a:r>
              <a:rPr lang="en-US" altLang="en-US"/>
              <a:t>Multi-environment configuration handling.</a:t>
            </a:r>
            <a:endParaRPr lang="en-US" altLang="en-US"/>
          </a:p>
          <a:p>
            <a:pPr lvl="1"/>
            <a:r>
              <a:rPr lang="en-US" altLang="en-US"/>
              <a:t>Handling complex settings that need validation.</a:t>
            </a:r>
            <a:endParaRPr lang="en-US" altLang="en-US"/>
          </a:p>
          <a:p>
            <a:pPr lvl="1"/>
            <a:r>
              <a:rPr lang="en-US" altLang="en-US"/>
              <a:t>Large applications with many settings that need organization.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 Common Mistakes to Avoid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Common Pitfalls</a:t>
            </a:r>
            <a:endParaRPr lang="en-US" altLang="en-US"/>
          </a:p>
          <a:p>
            <a:pPr lvl="1"/>
            <a:r>
              <a:rPr lang="en-US" altLang="en-US"/>
              <a:t>Not validating options before using them.</a:t>
            </a:r>
            <a:endParaRPr lang="en-US" altLang="en-US"/>
          </a:p>
          <a:p>
            <a:pPr lvl="1"/>
            <a:r>
              <a:rPr lang="en-US" altLang="en-US"/>
              <a:t>Using IOptions&lt;T&gt; when IOptionsSnapshot&lt;T&gt; or IOptionsMonitor&lt;T&gt; would be a better choice.</a:t>
            </a:r>
            <a:endParaRPr lang="en-US" altLang="en-US"/>
          </a:p>
          <a:p>
            <a:pPr lvl="1"/>
            <a:r>
              <a:rPr lang="en-US" altLang="en-US"/>
              <a:t>Forgetting to register options in Startup.cs or Program.cs.</a:t>
            </a:r>
            <a:endParaRPr lang="en-US" altLang="en-US"/>
          </a:p>
          <a:p>
            <a:pPr lvl="1"/>
            <a:r>
              <a:rPr lang="en-US" altLang="en-US"/>
              <a:t>Treating options as a singleton when they are request-scoped.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Best Practices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Best Practices</a:t>
            </a:r>
            <a:endParaRPr lang="en-US" altLang="en-US"/>
          </a:p>
          <a:p>
            <a:pPr lvl="1"/>
            <a:r>
              <a:rPr lang="en-US" altLang="en-US"/>
              <a:t>Use separate configuration sections for different parts of the app.</a:t>
            </a:r>
            <a:endParaRPr lang="en-US" altLang="en-US"/>
          </a:p>
          <a:p>
            <a:pPr lvl="1"/>
            <a:r>
              <a:rPr lang="en-US" altLang="en-US"/>
              <a:t>Leverage validation to catch errors early.</a:t>
            </a:r>
            <a:endParaRPr lang="en-US" altLang="en-US"/>
          </a:p>
          <a:p>
            <a:pPr lvl="1"/>
            <a:r>
              <a:rPr lang="en-US" altLang="en-US"/>
              <a:t>Always prefer strongly-typed settings over magic strings.</a:t>
            </a:r>
            <a:endParaRPr lang="en-US" altLang="en-US"/>
          </a:p>
          <a:p>
            <a:pPr lvl="1"/>
            <a:r>
              <a:rPr lang="en-US" altLang="en-US"/>
              <a:t>Use IOptionsSnapshot for scoped services.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Example Real-World Application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Demonstration of Options Pattern in a Web API or MVC Application</a:t>
            </a:r>
            <a:endParaRPr lang="en-US" altLang="en-US"/>
          </a:p>
          <a:p>
            <a:pPr lvl="1"/>
            <a:r>
              <a:rPr lang="en-US" altLang="en-US"/>
              <a:t>Example of an application that uses options to configure database connection strings, API keys, and external service configurations.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/>
              <a:t>Testing with Options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Unit Testing with IOptions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Mocking IOptions&lt;T&gt; in unit tests.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Example test case using MSTest or xUnit.</a:t>
            </a:r>
            <a:endParaRPr lang="en-US" altLang="en-US"/>
          </a:p>
          <a:p>
            <a:r>
              <a:rPr lang="en-US" altLang="en-US"/>
              <a:t>Emaple: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3161030"/>
            <a:ext cx="5920105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Recap and Q&amp;A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Key Takeaways</a:t>
            </a:r>
            <a:endParaRPr lang="en-US" altLang="en-US"/>
          </a:p>
          <a:p>
            <a:pPr lvl="1"/>
            <a:r>
              <a:rPr lang="en-US" altLang="en-US"/>
              <a:t>The Options Pattern helps organize and manage configurations effectively in .NET.</a:t>
            </a:r>
            <a:endParaRPr lang="en-US" altLang="en-US"/>
          </a:p>
          <a:p>
            <a:pPr lvl="1"/>
            <a:r>
              <a:rPr lang="en-US" altLang="en-US"/>
              <a:t>It supports dependency injection, validation, and testability.</a:t>
            </a:r>
            <a:endParaRPr lang="en-US" altLang="en-US"/>
          </a:p>
          <a:p>
            <a:pPr lvl="1"/>
            <a:r>
              <a:rPr lang="en-US" altLang="en-US"/>
              <a:t>Use IOptions, IOptionsSnapshot, and IOptionsMonitor based on your app's needs.</a:t>
            </a:r>
            <a:endParaRPr lang="en-US" altLang="en-US"/>
          </a:p>
          <a:p>
            <a:r>
              <a:rPr lang="en-US" altLang="en-US"/>
              <a:t>Q&amp;A Time: Open the floor to questions.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Introduction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What is the Options Pattern?</a:t>
            </a:r>
            <a:endParaRPr lang="en-US" altLang="en-US"/>
          </a:p>
          <a:p>
            <a:pPr marL="457200" indent="-457200"/>
            <a:r>
              <a:rPr lang="en-US" altLang="en-US"/>
              <a:t>The Options Pattern is a way to manage configuration settings in .NET applications in a strongly-typed manner.</a:t>
            </a:r>
            <a:endParaRPr lang="en-US" altLang="en-US"/>
          </a:p>
          <a:p>
            <a:pPr marL="457200" indent="-457200"/>
            <a:r>
              <a:rPr lang="en-US" altLang="en-US"/>
              <a:t>It simplifies working with settings and makes them easier to test, maintain, and manage in large applications.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Why Use the Options Pattern?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Benefits of Using the Options Pattern</a:t>
            </a:r>
            <a:endParaRPr lang="en-US" altLang="en-US"/>
          </a:p>
          <a:p>
            <a:pPr marL="457200" indent="-457200"/>
            <a:r>
              <a:rPr lang="en-US" altLang="en-US"/>
              <a:t>Strongly-typed configurations instead of magic strings.</a:t>
            </a:r>
            <a:endParaRPr lang="en-US" altLang="en-US"/>
          </a:p>
          <a:p>
            <a:pPr marL="457200" indent="-457200"/>
            <a:r>
              <a:rPr lang="en-US" altLang="en-US"/>
              <a:t>Centralized management of configuration settings.</a:t>
            </a:r>
            <a:endParaRPr lang="en-US" altLang="en-US"/>
          </a:p>
          <a:p>
            <a:pPr marL="457200" indent="-457200"/>
            <a:r>
              <a:rPr lang="en-US" altLang="en-US"/>
              <a:t>Improved testability.</a:t>
            </a:r>
            <a:endParaRPr lang="en-US" altLang="en-US"/>
          </a:p>
          <a:p>
            <a:pPr marL="457200" indent="-457200"/>
            <a:r>
              <a:rPr lang="en-US" altLang="en-US"/>
              <a:t>Easy to bind configuration values from `appsettings.json` or other sources.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How Does It Work?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Key Components of the Options Pattern</a:t>
            </a:r>
            <a:endParaRPr lang="en-US" altLang="en-US"/>
          </a:p>
          <a:p>
            <a:r>
              <a:rPr lang="en-US" altLang="en-US"/>
              <a:t>IOptions&lt;T&gt; Interface: Provides access to configuration values.Is registered as a Singleton and can be injected into any service lifetime.</a:t>
            </a:r>
            <a:endParaRPr lang="en-US" altLang="en-US"/>
          </a:p>
          <a:p>
            <a:r>
              <a:rPr lang="en-US" altLang="en-US"/>
              <a:t>IOptionsSnapshot&lt;T&gt;: Provides access to options that can be reloaded during runtime.Is registered as Scoped and therefore cannot be injected into a Singleton service.</a:t>
            </a:r>
            <a:endParaRPr lang="en-US" altLang="en-US"/>
          </a:p>
          <a:p>
            <a:r>
              <a:rPr lang="en-US" altLang="en-US"/>
              <a:t>IOptionsMonitor&lt;T&gt;: Similar to `IOptionsSnapshot&lt;T&gt;`, but can notify the app of changes to configuration.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Basic Setup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Step 1: Install required NuGet Packages</a:t>
            </a:r>
            <a:endParaRPr lang="en-US" altLang="en-US"/>
          </a:p>
          <a:p>
            <a:pPr lvl="1"/>
            <a:r>
              <a:rPr lang="en-US" altLang="en-US"/>
              <a:t>`Microsoft.Extensions.Options`</a:t>
            </a:r>
            <a:endParaRPr lang="en-US" altLang="en-US"/>
          </a:p>
          <a:p>
            <a:r>
              <a:rPr lang="en-US" altLang="en-US"/>
              <a:t>Step 2: Define a configuration class (options class).</a:t>
            </a:r>
            <a:endParaRPr lang="en-US" altLang="en-US"/>
          </a:p>
          <a:p>
            <a:r>
              <a:rPr lang="en-US" altLang="en-US"/>
              <a:t>Step 3: Bind configuration to the options class in `Startup.cs` or `Program.cs`.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 Code: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4495165"/>
            <a:ext cx="8889365" cy="1953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Binding Configuration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Binding appsettings.json to Strongly Typed Configuration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 appsettings.json: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2845435"/>
            <a:ext cx="8643620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91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Code to Bind: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1485900"/>
            <a:ext cx="10568940" cy="888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750820"/>
            <a:ext cx="10568305" cy="2910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Accessing Configuration in Code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Using `IOptions&lt;T&gt;` to Access Configuration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2439035"/>
            <a:ext cx="627634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280"/>
            <a:ext cx="10515600" cy="1325563"/>
          </a:xfrm>
        </p:spPr>
        <p:txBody>
          <a:bodyPr/>
          <a:p>
            <a:r>
              <a:rPr lang="en-US" b="1"/>
              <a:t> </a:t>
            </a:r>
            <a:r>
              <a:rPr lang="en-US" altLang="en-US" b="1"/>
              <a:t>IOptionsSnapshot and IOptionsMonitor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351338"/>
          </a:xfrm>
        </p:spPr>
        <p:txBody>
          <a:bodyPr/>
          <a:p>
            <a:r>
              <a:rPr lang="en-US" altLang="en-US"/>
              <a:t>IOptionsSnapshot</a:t>
            </a:r>
            <a:endParaRPr lang="en-US" altLang="en-US"/>
          </a:p>
          <a:p>
            <a:pPr lvl="1"/>
            <a:r>
              <a:rPr lang="en-US" altLang="en-US"/>
              <a:t>Used for accessing options with a lifetime tied to a request (useful in scoped services).</a:t>
            </a:r>
            <a:endParaRPr lang="en-US" altLang="en-US"/>
          </a:p>
          <a:p>
            <a:pPr lvl="1"/>
            <a:r>
              <a:rPr lang="en-US" altLang="en-US"/>
              <a:t>Can access updated values if configuration changes during runtime.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Example: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3253105"/>
            <a:ext cx="6921500" cy="332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3321</Words>
  <Application>WPS Presentation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Options Pattern in .NET</vt:lpstr>
      <vt:lpstr>Introduction</vt:lpstr>
      <vt:lpstr>Why Use the Options Pattern?</vt:lpstr>
      <vt:lpstr>How Does It Work?</vt:lpstr>
      <vt:lpstr>Basic Setup</vt:lpstr>
      <vt:lpstr>Binding Configuration</vt:lpstr>
      <vt:lpstr>PowerPoint 演示文稿</vt:lpstr>
      <vt:lpstr>Accessing Configuration in Code</vt:lpstr>
      <vt:lpstr> IOptionsSnapshot and IOptionsMonitor</vt:lpstr>
      <vt:lpstr>PowerPoint 演示文稿</vt:lpstr>
      <vt:lpstr>Options Validation</vt:lpstr>
      <vt:lpstr>Scenarios and Use Cases</vt:lpstr>
      <vt:lpstr> Common Mistakes to Avoid</vt:lpstr>
      <vt:lpstr>Best Practices</vt:lpstr>
      <vt:lpstr>Example Real-World Application</vt:lpstr>
      <vt:lpstr>Testing with Options</vt:lpstr>
      <vt:lpstr>Recap and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Pattern in .NET</dc:title>
  <dc:creator>B A P S</dc:creator>
  <cp:lastModifiedBy>WPS_1704430484</cp:lastModifiedBy>
  <cp:revision>3</cp:revision>
  <dcterms:created xsi:type="dcterms:W3CDTF">2025-03-10T11:05:00Z</dcterms:created>
  <dcterms:modified xsi:type="dcterms:W3CDTF">2025-03-24T16:19:49Z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27D11DE4058B4601B4612D91CA036E38_11</vt:lpwstr>
  </property>
  <property fmtid="{D5CDD505-2E9C-101B-9397-08002B2CF9AE}" pid="3" name="KSOProductBuildVer">
    <vt:lpwstr>1033-12.2.0.20326</vt:lpwstr>
  </property>
</Properties>
</file>