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92" d="100"/>
          <a:sy n="92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24.03.2019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2019-03-24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r>
              <a:rPr lang="sk-SK" dirty="0"/>
              <a:t>Vhodné na </a:t>
            </a:r>
            <a:r>
              <a:rPr lang="sk-SK" dirty="0" err="1"/>
              <a:t>ukládání</a:t>
            </a:r>
            <a:r>
              <a:rPr lang="sk-SK" dirty="0"/>
              <a:t> malého </a:t>
            </a:r>
            <a:r>
              <a:rPr lang="sk-SK" dirty="0" err="1"/>
              <a:t>množství</a:t>
            </a:r>
            <a:r>
              <a:rPr lang="sk-SK" dirty="0"/>
              <a:t> textových </a:t>
            </a:r>
            <a:r>
              <a:rPr lang="sk-SK" dirty="0" err="1"/>
              <a:t>záznamů</a:t>
            </a:r>
            <a:endParaRPr lang="sk-SK" dirty="0"/>
          </a:p>
          <a:p>
            <a:r>
              <a:rPr lang="sk-SK" dirty="0" err="1"/>
              <a:t>Omezení</a:t>
            </a:r>
            <a:r>
              <a:rPr lang="sk-SK" dirty="0"/>
              <a:t> na </a:t>
            </a:r>
            <a:r>
              <a:rPr lang="sk-SK" dirty="0" err="1"/>
              <a:t>velikost</a:t>
            </a:r>
            <a:r>
              <a:rPr lang="sk-SK" dirty="0"/>
              <a:t> jednotlivých </a:t>
            </a:r>
            <a:r>
              <a:rPr lang="sk-SK" dirty="0" err="1"/>
              <a:t>záznamů</a:t>
            </a:r>
            <a:endParaRPr lang="sk-SK" dirty="0"/>
          </a:p>
          <a:p>
            <a:r>
              <a:rPr lang="sk-SK" dirty="0" err="1"/>
              <a:t>Synchronní</a:t>
            </a:r>
            <a:r>
              <a:rPr lang="sk-SK" dirty="0"/>
              <a:t> API</a:t>
            </a:r>
          </a:p>
          <a:p>
            <a:r>
              <a:rPr lang="cs-CZ" dirty="0"/>
              <a:t>Podporované datové typy: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DateTime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Android</a:t>
            </a:r>
          </a:p>
          <a:p>
            <a:pPr lvl="1"/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/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od Android 6.0 (API level 23)</a:t>
            </a:r>
          </a:p>
          <a:p>
            <a:pPr lvl="1"/>
            <a:r>
              <a:rPr lang="sk-SK" dirty="0"/>
              <a:t>Pro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nutné </a:t>
            </a:r>
            <a:r>
              <a:rPr lang="sk-SK" dirty="0" err="1"/>
              <a:t>použít</a:t>
            </a:r>
            <a:r>
              <a:rPr lang="sk-SK" dirty="0"/>
              <a:t> Auto Backup</a:t>
            </a:r>
          </a:p>
          <a:p>
            <a:pPr lvl="1"/>
            <a:endParaRPr lang="sk-SK" dirty="0"/>
          </a:p>
          <a:p>
            <a:r>
              <a:rPr lang="sk-SK" dirty="0" err="1"/>
              <a:t>iOS</a:t>
            </a:r>
            <a:endParaRPr lang="sk-SK" dirty="0"/>
          </a:p>
          <a:p>
            <a:pPr lvl="1"/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NSUserDefaults</a:t>
            </a:r>
            <a:endParaRPr lang="sk-SK" dirty="0"/>
          </a:p>
          <a:p>
            <a:pPr lvl="1"/>
            <a:r>
              <a:rPr lang="sk-SK" dirty="0" err="1"/>
              <a:t>Nesynchronizují</a:t>
            </a:r>
            <a:r>
              <a:rPr lang="sk-SK" dirty="0"/>
              <a:t> </a:t>
            </a:r>
            <a:r>
              <a:rPr lang="sk-SK" dirty="0" err="1"/>
              <a:t>se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r>
              <a:rPr lang="cs-CZ" dirty="0"/>
              <a:t>Vhodné na uložení malého množství zabezpečených dat (typicky autorizační token)</a:t>
            </a:r>
          </a:p>
          <a:p>
            <a:r>
              <a:rPr lang="cs-CZ" dirty="0"/>
              <a:t>Podporuje jenom ukládání textových řetězců</a:t>
            </a:r>
          </a:p>
          <a:p>
            <a:r>
              <a:rPr lang="cs-CZ" dirty="0"/>
              <a:t>Asynchronní API</a:t>
            </a:r>
          </a:p>
        </p:txBody>
      </p:sp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Android</a:t>
            </a:r>
          </a:p>
          <a:p>
            <a:pPr lvl="1"/>
            <a:r>
              <a:rPr lang="cs-CZ" dirty="0"/>
              <a:t>Uloženo v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/>
            <a:r>
              <a:rPr lang="cs-CZ" dirty="0"/>
              <a:t>Zašifrováno pomocí klíče z Android </a:t>
            </a:r>
            <a:r>
              <a:rPr lang="cs-CZ" dirty="0" err="1"/>
              <a:t>KeyStore</a:t>
            </a:r>
            <a:endParaRPr lang="cs-CZ" dirty="0"/>
          </a:p>
          <a:p>
            <a:pPr lvl="1"/>
            <a:r>
              <a:rPr lang="cs-CZ" dirty="0"/>
              <a:t>Je vhodné vypnout synchronizaci (po synchronizaci se zašifrovaná data nebudou dát přečíst)</a:t>
            </a:r>
          </a:p>
          <a:p>
            <a:pPr lvl="1"/>
            <a:endParaRPr lang="cs-CZ" dirty="0"/>
          </a:p>
          <a:p>
            <a:r>
              <a:rPr lang="cs-CZ" dirty="0"/>
              <a:t>iOS</a:t>
            </a:r>
          </a:p>
          <a:p>
            <a:pPr lvl="1"/>
            <a:r>
              <a:rPr lang="cs-CZ" dirty="0"/>
              <a:t>Uloženo zašifrováno v </a:t>
            </a:r>
            <a:r>
              <a:rPr lang="cs-CZ" dirty="0" err="1"/>
              <a:t>KeyChain</a:t>
            </a:r>
            <a:endParaRPr lang="cs-CZ" dirty="0"/>
          </a:p>
          <a:p>
            <a:pPr lvl="1"/>
            <a:r>
              <a:rPr lang="cs-CZ" dirty="0"/>
              <a:t>O synchronizaci se stará iCloud na základě nastavení uživatele</a:t>
            </a:r>
          </a:p>
        </p:txBody>
      </p:sp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</a:t>
            </a:r>
            <a:r>
              <a:rPr lang="cs-CZ" dirty="0"/>
              <a:t>íček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/>
              <a:t>od autora „</a:t>
            </a:r>
            <a:r>
              <a:rPr lang="cs-CZ" b="1" dirty="0"/>
              <a:t>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r>
              <a:rPr lang="cs-CZ" dirty="0"/>
              <a:t>Potřeba nastavit cestu k </a:t>
            </a:r>
            <a:r>
              <a:rPr lang="cs-CZ" dirty="0" err="1"/>
              <a:t>databá</a:t>
            </a:r>
            <a:r>
              <a:rPr lang="sk-SK" dirty="0" err="1"/>
              <a:t>zovému</a:t>
            </a:r>
            <a:r>
              <a:rPr lang="sk-SK" dirty="0"/>
              <a:t> </a:t>
            </a:r>
            <a:r>
              <a:rPr lang="sk-SK" dirty="0" err="1"/>
              <a:t>souboru</a:t>
            </a:r>
            <a:endParaRPr lang="sk-SK" dirty="0"/>
          </a:p>
          <a:p>
            <a:r>
              <a:rPr lang="sk-SK" dirty="0"/>
              <a:t>Základní ORM</a:t>
            </a:r>
          </a:p>
          <a:p>
            <a:r>
              <a:rPr lang="sk-SK" dirty="0"/>
              <a:t>Základní </a:t>
            </a:r>
            <a:r>
              <a:rPr lang="sk-SK" dirty="0" err="1"/>
              <a:t>operace</a:t>
            </a:r>
            <a:r>
              <a:rPr lang="sk-SK" dirty="0"/>
              <a:t>: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186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PV239 - 05 Storage</vt:lpstr>
      <vt:lpstr>Preferences</vt:lpstr>
      <vt:lpstr>Preferences</vt:lpstr>
      <vt:lpstr>Secure Storage</vt:lpstr>
      <vt:lpstr>Secure Storage</vt:lpstr>
      <vt:lpstr>SQLite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167</cp:revision>
  <dcterms:created xsi:type="dcterms:W3CDTF">2019-03-03T09:39:32Z</dcterms:created>
  <dcterms:modified xsi:type="dcterms:W3CDTF">2019-03-24T22:05:07Z</dcterms:modified>
</cp:coreProperties>
</file>