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2"/>
  </p:notesMasterIdLst>
  <p:sldIdLst>
    <p:sldId id="256" r:id="rId2"/>
    <p:sldId id="300" r:id="rId3"/>
    <p:sldId id="301" r:id="rId4"/>
    <p:sldId id="258" r:id="rId5"/>
    <p:sldId id="259" r:id="rId6"/>
    <p:sldId id="260" r:id="rId7"/>
    <p:sldId id="261" r:id="rId8"/>
    <p:sldId id="296" r:id="rId9"/>
    <p:sldId id="402" r:id="rId10"/>
    <p:sldId id="297" r:id="rId11"/>
    <p:sldId id="298" r:id="rId12"/>
    <p:sldId id="270" r:id="rId13"/>
    <p:sldId id="265" r:id="rId14"/>
    <p:sldId id="268" r:id="rId15"/>
    <p:sldId id="267" r:id="rId16"/>
    <p:sldId id="269" r:id="rId17"/>
    <p:sldId id="403" r:id="rId18"/>
    <p:sldId id="404" r:id="rId19"/>
    <p:sldId id="299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1" d="100"/>
          <a:sy n="101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2024-04-02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hyperlink" Target="https://github.com/Azure/autor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hyperlink" Target="https://github.com/RSuter/NSwa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Layout" Target="../diagrams/layout17.xml"/><Relationship Id="rId7" Type="http://schemas.openxmlformats.org/officeDocument/2006/relationships/image" Target="../media/image3.png"/><Relationship Id="rId12" Type="http://schemas.microsoft.com/office/2007/relationships/diagramDrawing" Target="../diagrams/drawing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11" Type="http://schemas.openxmlformats.org/officeDocument/2006/relationships/diagramColors" Target="../diagrams/colors18.xml"/><Relationship Id="rId5" Type="http://schemas.openxmlformats.org/officeDocument/2006/relationships/diagramColors" Target="../diagrams/colors17.xml"/><Relationship Id="rId10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7.xml"/><Relationship Id="rId9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microsoft.com/office/2007/relationships/diagramDrawing" Target="../diagrams/drawing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openxmlformats.org/officeDocument/2006/relationships/diagramColors" Target="../diagrams/colors7.xml"/><Relationship Id="rId5" Type="http://schemas.openxmlformats.org/officeDocument/2006/relationships/diagramColors" Target="../diagrams/colors6.xml"/><Relationship Id="rId10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6</a:t>
            </a:r>
            <a:r>
              <a:rPr lang="cs-CZ" dirty="0"/>
              <a:t> </a:t>
            </a:r>
            <a:r>
              <a:rPr lang="en-US" dirty="0"/>
              <a:t>API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</a:t>
            </a:r>
            <a:r>
              <a:rPr lang="cs-CZ" dirty="0" err="1"/>
              <a:t>Ja</a:t>
            </a:r>
            <a:r>
              <a:rPr lang="sk-SK" dirty="0"/>
              <a:t>šek</a:t>
            </a:r>
          </a:p>
          <a:p>
            <a:r>
              <a:rPr lang="sk-SK" dirty="0" err="1"/>
              <a:t>Riganti</a:t>
            </a:r>
            <a:r>
              <a:rPr lang="sk-SK" dirty="0"/>
              <a:t>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EC3-7288-40BA-A27A-D29B9F3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03-FBE5-4100-9561-C5C6AB50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r>
              <a:rPr lang="cs-CZ" dirty="0"/>
              <a:t> </a:t>
            </a:r>
            <a:r>
              <a:rPr lang="en-US" b="1" dirty="0" err="1"/>
              <a:t>NSwag</a:t>
            </a:r>
            <a:r>
              <a:rPr lang="cs-CZ" b="1" dirty="0"/>
              <a:t>.</a:t>
            </a:r>
            <a:r>
              <a:rPr lang="en-US" b="1" dirty="0" err="1"/>
              <a:t>AspNetCore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configuration: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4D47A-E956-4932-9BDB-53B42619E9F7}"/>
              </a:ext>
            </a:extLst>
          </p:cNvPr>
          <p:cNvSpPr/>
          <p:nvPr/>
        </p:nvSpPr>
        <p:spPr>
          <a:xfrm>
            <a:off x="1527888" y="3282017"/>
            <a:ext cx="6934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AddOpenApiDocument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document.</a:t>
            </a:r>
            <a:r>
              <a:rPr lang="sk-SK" sz="15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CookBook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API"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document.</a:t>
            </a:r>
            <a:r>
              <a:rPr lang="sk-SK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"cookbook-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288D51-90CA-4FDE-818E-28D196D79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58720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9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713-8786-4DE8-ADAE-7F0CE86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BB-588F-4B3D-9D79-2A1C8F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Přidat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Přidat</a:t>
            </a:r>
            <a:r>
              <a:rPr lang="sk-SK" dirty="0"/>
              <a:t> </a:t>
            </a:r>
            <a:r>
              <a:rPr lang="sk-SK" dirty="0" err="1"/>
              <a:t>middleware</a:t>
            </a:r>
            <a:r>
              <a:rPr lang="cs-CZ" dirty="0"/>
              <a:t> </a:t>
            </a:r>
            <a:r>
              <a:rPr lang="sk-SK" dirty="0"/>
              <a:t>pro </a:t>
            </a:r>
            <a:r>
              <a:rPr lang="cs-CZ" dirty="0" err="1"/>
              <a:t>Swagger</a:t>
            </a:r>
            <a:r>
              <a:rPr lang="cs-CZ" dirty="0"/>
              <a:t> UI: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1E2E-C5BA-407A-9A50-4048FEFFBDBD}"/>
              </a:ext>
            </a:extLst>
          </p:cNvPr>
          <p:cNvSpPr/>
          <p:nvPr/>
        </p:nvSpPr>
        <p:spPr>
          <a:xfrm>
            <a:off x="2286000" y="4038601"/>
            <a:ext cx="92932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i3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SwaggerRoutes.Add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new SwaggerUi3Route(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CookBook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API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"/swagger/cookbook-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AFBD2-3150-46F1-B215-5E018AD833B1}"/>
              </a:ext>
            </a:extLst>
          </p:cNvPr>
          <p:cNvSpPr/>
          <p:nvPr/>
        </p:nvSpPr>
        <p:spPr>
          <a:xfrm>
            <a:off x="2514601" y="2764535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OpenApi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15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74E3D50-CB22-4062-9D4F-5F30EBAF2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74151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1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6ED-6FCB-42C7-8436-F4C22FB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Swagger</a:t>
            </a:r>
            <a:r>
              <a:rPr lang="sk-SK" dirty="0"/>
              <a:t> editor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318-F205-41A6-AE7E-5F1754D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Online </a:t>
            </a:r>
            <a:r>
              <a:rPr lang="en-US" dirty="0"/>
              <a:t>version</a:t>
            </a:r>
            <a:r>
              <a:rPr lang="cs-CZ" dirty="0"/>
              <a:t> </a:t>
            </a:r>
            <a:r>
              <a:rPr lang="en-US" dirty="0">
                <a:hlinkClick r:id="rId2"/>
              </a:rPr>
              <a:t>https://editor.swagger.io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 for running locally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Docker image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94DCD0-6E0B-4200-BEA3-3EDDA77B6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67238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0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C51-A7A7-4AD3-8C99-8DDE6E8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cs-CZ" dirty="0"/>
              <a:t> </a:t>
            </a:r>
            <a:r>
              <a:rPr lang="en-US" dirty="0"/>
              <a:t>– </a:t>
            </a:r>
            <a:r>
              <a:rPr lang="sk-SK" dirty="0"/>
              <a:t>online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B76-71D4-484D-A584-5704899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6821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Gener</a:t>
            </a:r>
            <a:r>
              <a:rPr lang="en-US" dirty="0" err="1"/>
              <a:t>ator</a:t>
            </a:r>
            <a:r>
              <a:rPr lang="en-US" dirty="0"/>
              <a:t> from</a:t>
            </a:r>
            <a:r>
              <a:rPr lang="sk-SK" dirty="0"/>
              <a:t> </a:t>
            </a:r>
            <a:r>
              <a:rPr lang="sk-SK" dirty="0" err="1"/>
              <a:t>Swaggeru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Enables generating directly from browser</a:t>
            </a:r>
          </a:p>
          <a:p>
            <a:r>
              <a:rPr lang="cs-CZ" dirty="0">
                <a:hlinkClick r:id="rId2"/>
              </a:rPr>
              <a:t>https://generator.swagger.io/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Settings</a:t>
            </a:r>
            <a:r>
              <a:rPr lang="sk-SK" dirty="0"/>
              <a:t>:</a:t>
            </a:r>
            <a:endParaRPr lang="en-US" dirty="0"/>
          </a:p>
          <a:p>
            <a:pPr lvl="1"/>
            <a:endParaRPr lang="en-US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5233A-B2DB-428C-9EE1-8DFF41923F1C}"/>
              </a:ext>
            </a:extLst>
          </p:cNvPr>
          <p:cNvSpPr/>
          <p:nvPr/>
        </p:nvSpPr>
        <p:spPr>
          <a:xfrm>
            <a:off x="2226564" y="3645292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options</a:t>
            </a:r>
            <a:r>
              <a:rPr lang="cs-CZ" dirty="0"/>
              <a:t>":</a:t>
            </a:r>
            <a:r>
              <a:rPr lang="en-US" dirty="0"/>
              <a:t> </a:t>
            </a:r>
            <a:r>
              <a:rPr lang="cs-CZ" dirty="0"/>
              <a:t>{ "</a:t>
            </a:r>
            <a:r>
              <a:rPr lang="cs-CZ" dirty="0" err="1"/>
              <a:t>packageName</a:t>
            </a:r>
            <a:r>
              <a:rPr lang="cs-CZ" dirty="0"/>
              <a:t>": „</a:t>
            </a:r>
            <a:r>
              <a:rPr lang="cs-CZ" dirty="0" err="1"/>
              <a:t>LibraryName</a:t>
            </a:r>
            <a:r>
              <a:rPr lang="cs-CZ" dirty="0"/>
              <a:t>" },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swaggerUrl</a:t>
            </a:r>
            <a:r>
              <a:rPr lang="cs-CZ" dirty="0"/>
              <a:t>": „URL </a:t>
            </a:r>
            <a:r>
              <a:rPr lang="en-US" dirty="0"/>
              <a:t>of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  <a:r>
              <a:rPr lang="cs-CZ" dirty="0"/>
              <a:t>" </a:t>
            </a:r>
            <a:endParaRPr lang="en-US" dirty="0"/>
          </a:p>
          <a:p>
            <a:r>
              <a:rPr lang="cs-CZ" dirty="0"/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BE983B-75F0-45F3-A2DE-6A6FBCB2C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22666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2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7DE-90E0-4F62-9F66-1AD5694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</a:t>
            </a:r>
            <a:r>
              <a:rPr lang="sk-SK" dirty="0"/>
              <a:t> – </a:t>
            </a:r>
            <a:r>
              <a:rPr lang="sk-SK" dirty="0" err="1"/>
              <a:t>Swagger</a:t>
            </a:r>
            <a:r>
              <a:rPr lang="sk-SK" dirty="0"/>
              <a:t> </a:t>
            </a:r>
            <a:r>
              <a:rPr lang="sk-SK" dirty="0" err="1"/>
              <a:t>CodeGen</a:t>
            </a:r>
            <a:r>
              <a:rPr lang="sk-SK" dirty="0"/>
              <a:t> CLI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99-CEE2-47AA-9101-0791431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CLI </a:t>
            </a:r>
            <a:r>
              <a:rPr lang="en-US" dirty="0"/>
              <a:t>tool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Java </a:t>
            </a:r>
            <a:r>
              <a:rPr lang="sk-SK" dirty="0" err="1"/>
              <a:t>ap</a:t>
            </a:r>
            <a:r>
              <a:rPr lang="en-US" dirty="0"/>
              <a:t>p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Download</a:t>
            </a:r>
            <a:r>
              <a:rPr lang="cs-CZ" dirty="0"/>
              <a:t> .jar </a:t>
            </a:r>
            <a:r>
              <a:rPr lang="en-US" dirty="0"/>
              <a:t>file from M</a:t>
            </a:r>
            <a:r>
              <a:rPr lang="cs-CZ" dirty="0"/>
              <a:t>aven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216459F-94DD-41A1-8B71-BB8537F9B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6613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6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3218-7FE2-498A-BBD9-98D42DD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en-US" dirty="0" err="1"/>
              <a:t>AutoRest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15A-7A09-4607-AA59-DB57FFD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CLI </a:t>
            </a:r>
            <a:r>
              <a:rPr lang="en-US" sz="3100" dirty="0"/>
              <a:t>tool</a:t>
            </a:r>
            <a:r>
              <a:rPr lang="cs-CZ" sz="3100" dirty="0"/>
              <a:t> </a:t>
            </a:r>
            <a:r>
              <a:rPr lang="cs-CZ" sz="3100" dirty="0">
                <a:hlinkClick r:id="rId2"/>
              </a:rPr>
              <a:t>https://github.com/Azure/autorest</a:t>
            </a:r>
            <a:endParaRPr lang="cs-CZ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</a:t>
            </a:r>
            <a:r>
              <a:rPr lang="en-US" sz="3100" dirty="0"/>
              <a:t>Installed using NPM</a:t>
            </a:r>
            <a:endParaRPr lang="cs-CZ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</a:t>
            </a:r>
            <a:r>
              <a:rPr lang="cs-CZ" sz="3100" dirty="0" err="1"/>
              <a:t>AutoRest.Csharp</a:t>
            </a:r>
            <a:r>
              <a:rPr lang="cs-CZ" sz="3100" dirty="0"/>
              <a:t> – </a:t>
            </a:r>
            <a:r>
              <a:rPr lang="en-US" sz="3100" dirty="0"/>
              <a:t>generator</a:t>
            </a:r>
            <a:r>
              <a:rPr lang="cs-CZ" sz="3100" dirty="0"/>
              <a:t> </a:t>
            </a:r>
            <a:r>
              <a:rPr lang="en-US" sz="3100" dirty="0"/>
              <a:t>for </a:t>
            </a:r>
            <a:r>
              <a:rPr lang="cs-CZ" sz="3100" dirty="0"/>
              <a:t>C</a:t>
            </a:r>
            <a:r>
              <a:rPr lang="en-US" sz="3100" dirty="0"/>
              <a:t>#</a:t>
            </a:r>
            <a:endParaRPr lang="sk-SK" sz="31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EA273A-004A-4EA7-A442-6BAFD9439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03625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50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D756-68D6-419F-B72A-54E1937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sk-SK" dirty="0"/>
              <a:t> - </a:t>
            </a:r>
            <a:r>
              <a:rPr lang="sk-SK" dirty="0" err="1"/>
              <a:t>NSwagStudio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8122-C6DF-4D74-B6B3-FD188D0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NSwag</a:t>
            </a:r>
            <a:r>
              <a:rPr lang="cs-CZ" dirty="0"/>
              <a:t> - CLI </a:t>
            </a:r>
            <a:r>
              <a:rPr lang="en-US" dirty="0"/>
              <a:t>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NSwagStudio</a:t>
            </a:r>
            <a:r>
              <a:rPr lang="sk-SK" dirty="0"/>
              <a:t> - </a:t>
            </a:r>
            <a:r>
              <a:rPr lang="en-US" dirty="0"/>
              <a:t>Desktop</a:t>
            </a:r>
            <a:r>
              <a:rPr lang="cs-CZ" dirty="0"/>
              <a:t> </a:t>
            </a:r>
            <a:r>
              <a:rPr lang="en-US" dirty="0"/>
              <a:t>app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 https://github.com/RSuter/NSwag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Settings</a:t>
            </a:r>
            <a:r>
              <a:rPr lang="cs-CZ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Namespace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</a:t>
            </a:r>
            <a:r>
              <a:rPr lang="cs-CZ" dirty="0"/>
              <a:t> </a:t>
            </a:r>
            <a:r>
              <a:rPr lang="cs-CZ" dirty="0" err="1"/>
              <a:t>Operation</a:t>
            </a:r>
            <a:r>
              <a:rPr lang="cs-CZ" dirty="0"/>
              <a:t> </a:t>
            </a:r>
            <a:r>
              <a:rPr lang="cs-CZ" dirty="0" err="1"/>
              <a:t>Generation</a:t>
            </a:r>
            <a:r>
              <a:rPr lang="cs-CZ" dirty="0"/>
              <a:t> Mode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Path to output file</a:t>
            </a:r>
            <a:endParaRPr lang="cs-CZ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253CE6E-F6B0-402A-B9CB-2ACB36A12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93513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15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NSWAGSTUDIO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6D16F43-5422-43D6-8D0E-AA04E6932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47666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162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Using generated client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1853675-33DF-4A30-B078-8EFFDEB53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40318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1813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3D9-6F8F-4D57-80DD-E8E2E8E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client to mobile app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37C-EAE6-4C6E-85CD-1DD1A24F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Add client registration to DI container</a:t>
            </a:r>
            <a:r>
              <a:rPr lang="sk-SK" dirty="0"/>
              <a:t>:</a:t>
            </a:r>
          </a:p>
          <a:p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serviceCollection.AddHttpClient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IIngredientsClient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IngredientsClient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&gt;(client 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apiBaseUri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For usage in emulators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</a:t>
            </a: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 „</a:t>
            </a:r>
            <a:r>
              <a:rPr lang="sk-S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Localhost</a:t>
            </a: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“: 10.0.2.2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380879-D21D-467D-8AE0-51A6AA9D2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83479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1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510-A266-4488-9B23-4363F622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2717-8679-48D1-AB94-5F7F0D76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types of storage did we talk about in the previous exercise?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Preferences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Secure Storage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SQLite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SQLite database work on a phone?</a:t>
            </a:r>
          </a:p>
        </p:txBody>
      </p:sp>
    </p:spTree>
    <p:extLst>
      <p:ext uri="{BB962C8B-B14F-4D97-AF65-F5344CB8AC3E}">
        <p14:creationId xmlns:p14="http://schemas.microsoft.com/office/powerpoint/2010/main" val="37562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65B-77C3-470A-AEFA-37763D2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</a:t>
            </a:r>
            <a:r>
              <a:rPr lang="en-US" dirty="0"/>
              <a:t>s</a:t>
            </a:r>
            <a:r>
              <a:rPr lang="cs-CZ" dirty="0" err="1"/>
              <a:t>or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BBA-9C25-4CD8-BC70-CF25AD33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for modifying the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be used on multiple levels:</a:t>
            </a:r>
          </a:p>
          <a:p>
            <a:pPr lvl="1"/>
            <a:r>
              <a:rPr lang="cs-CZ" dirty="0" err="1"/>
              <a:t>IOperation</a:t>
            </a:r>
            <a:r>
              <a:rPr lang="en-US" dirty="0"/>
              <a:t>Processor</a:t>
            </a:r>
            <a:r>
              <a:rPr lang="cs-CZ" dirty="0"/>
              <a:t> – </a:t>
            </a:r>
            <a:r>
              <a:rPr lang="en-US" dirty="0"/>
              <a:t>modifies individual operations</a:t>
            </a:r>
          </a:p>
          <a:p>
            <a:pPr lvl="1"/>
            <a:r>
              <a:rPr lang="cs-CZ" dirty="0" err="1"/>
              <a:t>ISchema</a:t>
            </a:r>
            <a:r>
              <a:rPr lang="en-US" dirty="0"/>
              <a:t>Processor</a:t>
            </a:r>
            <a:r>
              <a:rPr lang="cs-CZ" dirty="0"/>
              <a:t> – </a:t>
            </a:r>
            <a:r>
              <a:rPr lang="en-US" dirty="0"/>
              <a:t>modifies the schema</a:t>
            </a:r>
          </a:p>
          <a:p>
            <a:pPr lvl="1"/>
            <a:r>
              <a:rPr lang="cs-CZ" dirty="0" err="1"/>
              <a:t>IDocument</a:t>
            </a:r>
            <a:r>
              <a:rPr lang="en-US" dirty="0"/>
              <a:t>Processor</a:t>
            </a:r>
            <a:r>
              <a:rPr lang="cs-CZ" dirty="0"/>
              <a:t> – </a:t>
            </a:r>
            <a:r>
              <a:rPr lang="en-US" dirty="0"/>
              <a:t>modifies the entire document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94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75FF-7FB3-4611-929B-5E811367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A969-796D-4B0B-B332-3E730CAE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API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Client-server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Generating API client and it’s usage to communicate with API</a:t>
            </a:r>
          </a:p>
        </p:txBody>
      </p:sp>
    </p:spTree>
    <p:extLst>
      <p:ext uri="{BB962C8B-B14F-4D97-AF65-F5344CB8AC3E}">
        <p14:creationId xmlns:p14="http://schemas.microsoft.com/office/powerpoint/2010/main" val="10087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C34-640B-48F0-AD31-E859F65E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A768-78BE-4491-84C1-6F8E50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Open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Standard for describing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Language and framework 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YAML/JSON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OpenAPI</a:t>
            </a:r>
            <a:r>
              <a:rPr lang="en-US" dirty="0"/>
              <a:t> map: </a:t>
            </a:r>
            <a:r>
              <a:rPr lang="en-US" dirty="0">
                <a:hlinkClick r:id="rId2"/>
              </a:rPr>
              <a:t>https://openapi-map.apihandyman.io/</a:t>
            </a:r>
            <a:endParaRPr lang="en-US" dirty="0"/>
          </a:p>
          <a:p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9D08C3-DA7B-40DE-9042-799D86435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16917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02-EEFE-4C28-9ED6-6B1426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63D-80D1-4478-AB8E-D6BFD79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for creating and working with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YAML</a:t>
            </a:r>
            <a:r>
              <a:rPr lang="en-US" dirty="0"/>
              <a:t>/JSON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Generating client/server part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Interactive documentation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D68B2-DEEA-4E13-A6C2-EF382AF8D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44543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3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47D-D0C1-4C28-A112-5F01C64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approaches for creating API specification</a:t>
            </a:r>
            <a:endParaRPr lang="cs-CZ" dirty="0"/>
          </a:p>
        </p:txBody>
      </p:sp>
      <p:pic>
        <p:nvPicPr>
          <p:cNvPr id="1026" name="Picture 2" descr="https://swagger.io/swagger/media/blog/wp/DesignvsCode.jpg">
            <a:extLst>
              <a:ext uri="{FF2B5EF4-FFF2-40B4-BE49-F238E27FC236}">
                <a16:creationId xmlns:a16="http://schemas.microsoft.com/office/drawing/2014/main" id="{5FD4FAE1-AD96-4BE4-AF14-450F5C4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59478"/>
            <a:ext cx="7229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166755-AB60-4A7F-AFC8-F455F9F1F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32058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23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5AAC9-637A-4873-8606-E931577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first approach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F6D97-86FB-4255-A5FF-D9FEAB40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SwaggerHub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Portal for design first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hosting on own server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9503A-2271-472D-ABAD-48481AB77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240499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36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F69-E0A9-48A3-AB96-DA9DC7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en-US" dirty="0"/>
              <a:t>approach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2E09-CC43-4072-9419-5FCFFD7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ASP .NET </a:t>
            </a:r>
            <a:r>
              <a:rPr lang="sk-SK" dirty="0" err="1"/>
              <a:t>Core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Library</a:t>
            </a:r>
            <a:r>
              <a:rPr lang="sk-SK" dirty="0"/>
              <a:t> </a:t>
            </a:r>
            <a:r>
              <a:rPr lang="en-US" b="1" dirty="0" err="1"/>
              <a:t>NSwag.AspNetCore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6F510-ABEA-4D70-87A1-2E5DB69C4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82331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0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OPEN API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Code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First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5F4F5EE-13AC-411C-988B-FB3060B81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24534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630</Words>
  <Application>Microsoft Office PowerPoint</Application>
  <PresentationFormat>Widescreen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Cascadia Mono</vt:lpstr>
      <vt:lpstr>Consolas</vt:lpstr>
      <vt:lpstr>Tw Cen MT</vt:lpstr>
      <vt:lpstr>Tw Cen MT Condensed</vt:lpstr>
      <vt:lpstr>Wingdings 3</vt:lpstr>
      <vt:lpstr>Integral</vt:lpstr>
      <vt:lpstr>PV239 - 06 API</vt:lpstr>
      <vt:lpstr>questions</vt:lpstr>
      <vt:lpstr>goals</vt:lpstr>
      <vt:lpstr>OpenAPI</vt:lpstr>
      <vt:lpstr>Swagger</vt:lpstr>
      <vt:lpstr>approaches for creating API specification</vt:lpstr>
      <vt:lpstr>Design first approach</vt:lpstr>
      <vt:lpstr>Code First approach</vt:lpstr>
      <vt:lpstr>Layouts</vt:lpstr>
      <vt:lpstr>Setup</vt:lpstr>
      <vt:lpstr>Setup</vt:lpstr>
      <vt:lpstr>Swagger editor</vt:lpstr>
      <vt:lpstr>generating – online</vt:lpstr>
      <vt:lpstr>generating – Swagger CodeGen CLI</vt:lpstr>
      <vt:lpstr>generating - AutoRest</vt:lpstr>
      <vt:lpstr>generating - NSwagStudio</vt:lpstr>
      <vt:lpstr>Layouts</vt:lpstr>
      <vt:lpstr>Layouts</vt:lpstr>
      <vt:lpstr>Adding client to mobile app</vt:lpstr>
      <vt:lpstr>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367</cp:revision>
  <dcterms:created xsi:type="dcterms:W3CDTF">2019-03-03T09:39:32Z</dcterms:created>
  <dcterms:modified xsi:type="dcterms:W3CDTF">2024-04-02T08:06:23Z</dcterms:modified>
</cp:coreProperties>
</file>