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0"/>
  </p:notesMasterIdLst>
  <p:sldIdLst>
    <p:sldId id="256" r:id="rId2"/>
    <p:sldId id="387" r:id="rId3"/>
    <p:sldId id="364" r:id="rId4"/>
    <p:sldId id="363" r:id="rId5"/>
    <p:sldId id="381" r:id="rId6"/>
    <p:sldId id="365" r:id="rId7"/>
    <p:sldId id="366" r:id="rId8"/>
    <p:sldId id="367" r:id="rId9"/>
    <p:sldId id="368" r:id="rId10"/>
    <p:sldId id="371" r:id="rId11"/>
    <p:sldId id="376" r:id="rId12"/>
    <p:sldId id="378" r:id="rId13"/>
    <p:sldId id="379" r:id="rId14"/>
    <p:sldId id="306" r:id="rId15"/>
    <p:sldId id="305" r:id="rId16"/>
    <p:sldId id="351" r:id="rId17"/>
    <p:sldId id="356" r:id="rId18"/>
    <p:sldId id="380" r:id="rId19"/>
    <p:sldId id="352" r:id="rId20"/>
    <p:sldId id="388" r:id="rId21"/>
    <p:sldId id="357" r:id="rId22"/>
    <p:sldId id="358" r:id="rId23"/>
    <p:sldId id="359" r:id="rId24"/>
    <p:sldId id="360" r:id="rId25"/>
    <p:sldId id="389" r:id="rId26"/>
    <p:sldId id="361" r:id="rId27"/>
    <p:sldId id="390" r:id="rId28"/>
    <p:sldId id="3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0" d="100"/>
          <a:sy n="100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Navigace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Navigace</a:t>
          </a:r>
          <a:endParaRPr lang="en-US" dirty="0">
            <a:solidFill>
              <a:schemeClr val="bg1"/>
            </a:solidFill>
          </a:endParaRPr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Lokalizace</a:t>
          </a:r>
          <a:endParaRPr lang="en-US" dirty="0">
            <a:solidFill>
              <a:schemeClr val="bg1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Lokalizace</a:t>
          </a:r>
          <a:endParaRPr lang="en-US" dirty="0">
            <a:solidFill>
              <a:schemeClr val="bg1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5F11D75-C42A-477F-820E-5A3121D885A8}" type="presOf" srcId="{B1832389-E458-4F5F-A40A-B0991AAA8939}" destId="{9B2FD640-83E7-4FB7-9FE7-31CCC4FAEE2C}" srcOrd="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Lokalizace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Lokalizace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2022-02-26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2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5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9.sv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9.png"/><Relationship Id="rId7" Type="http://schemas.openxmlformats.org/officeDocument/2006/relationships/diagramData" Target="../diagrams/data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diagramDrawing" Target="../diagrams/drawing3.xml"/><Relationship Id="rId5" Type="http://schemas.openxmlformats.org/officeDocument/2006/relationships/image" Target="../media/image1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6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5.png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4.png"/><Relationship Id="rId7" Type="http://schemas.openxmlformats.org/officeDocument/2006/relationships/diagramData" Target="../diagrams/data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diagramDrawing" Target="../diagrams/drawing8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– </a:t>
            </a:r>
            <a:r>
              <a:rPr lang="en-US" dirty="0"/>
              <a:t>02- Design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3645" y="1763870"/>
            <a:ext cx="2421853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81694"/>
            <a:ext cx="2428359" cy="2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AC919B6-8ACB-43E5-B385-7AE8ABB25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5">
            <a:extLst>
              <a:ext uri="{FF2B5EF4-FFF2-40B4-BE49-F238E27FC236}">
                <a16:creationId xmlns:a16="http://schemas.microsoft.com/office/drawing/2014/main" id="{ADA746A5-F5D7-4BEC-BAEA-52C0A4F0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17"/>
          <a:stretch/>
        </p:blipFill>
        <p:spPr>
          <a:xfrm>
            <a:off x="8695446" y="3056027"/>
            <a:ext cx="2063680" cy="3874073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dirty="0" err="1"/>
              <a:t>ContentView</a:t>
            </a:r>
            <a:endParaRPr lang="sk-SK" sz="3000" b="1" dirty="0"/>
          </a:p>
          <a:p>
            <a:pPr algn="ctr"/>
            <a:r>
              <a:rPr lang="en-US" sz="2500" dirty="0" err="1"/>
              <a:t>Jeden</a:t>
            </a:r>
            <a:r>
              <a:rPr lang="en-US" sz="2500" dirty="0"/>
              <a:t> </a:t>
            </a:r>
            <a:r>
              <a:rPr lang="en-US" sz="2500" dirty="0" err="1"/>
              <a:t>obsah</a:t>
            </a:r>
            <a:endParaRPr lang="cs-CZ" sz="25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0" b="18329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sk-SK" sz="3000" b="1" dirty="0" err="1"/>
              <a:t>Frame</a:t>
            </a:r>
            <a:endParaRPr lang="sk-SK" sz="3000" b="1" dirty="0"/>
          </a:p>
          <a:p>
            <a:pPr algn="ctr"/>
            <a:r>
              <a:rPr lang="cs-CZ" sz="2500" dirty="0"/>
              <a:t>Možnost přidat rámeček</a:t>
            </a:r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" r="164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ScrollView</a:t>
            </a:r>
            <a:endParaRPr lang="sk-SK" sz="3000" b="1" dirty="0"/>
          </a:p>
          <a:p>
            <a:pPr algn="ctr"/>
            <a:r>
              <a:rPr lang="cs-CZ" sz="2500" dirty="0"/>
              <a:t>Pokud se nevejde, </a:t>
            </a:r>
            <a:r>
              <a:rPr lang="cs-CZ" sz="2500" dirty="0" err="1"/>
              <a:t>scrolluje</a:t>
            </a:r>
            <a:r>
              <a:rPr lang="cs-CZ" sz="2500" dirty="0"/>
              <a:t> se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2E83DBF-E7D9-4886-95D2-C356AE618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6704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259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AbsoluteLayout</a:t>
            </a:r>
            <a:endParaRPr lang="sk-SK" sz="3000" b="1" dirty="0"/>
          </a:p>
          <a:p>
            <a:pPr algn="ctr"/>
            <a:r>
              <a:rPr lang="cs-CZ" sz="2500" dirty="0"/>
              <a:t>Absolutní pozicování komponent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  <a:p>
            <a:pPr algn="ctr"/>
            <a:r>
              <a:rPr lang="cs-CZ" sz="2500" dirty="0"/>
              <a:t>Rozmístění pomocí </a:t>
            </a:r>
            <a:r>
              <a:rPr lang="cs-CZ" sz="2500" dirty="0" err="1"/>
              <a:t>constraintů</a:t>
            </a:r>
            <a:endParaRPr lang="cs-CZ" sz="2500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 err="1"/>
              <a:t>Obdoba</a:t>
            </a:r>
            <a:r>
              <a:rPr lang="en-US" sz="2500" dirty="0"/>
              <a:t> </a:t>
            </a:r>
            <a:r>
              <a:rPr lang="en-US" sz="2500" dirty="0" err="1"/>
              <a:t>webov</a:t>
            </a:r>
            <a:r>
              <a:rPr lang="cs-CZ" sz="2500" dirty="0" err="1"/>
              <a:t>ého</a:t>
            </a:r>
            <a:r>
              <a:rPr lang="cs-CZ" sz="2500" dirty="0"/>
              <a:t> </a:t>
            </a:r>
            <a:r>
              <a:rPr lang="cs-CZ" sz="2500" dirty="0" err="1"/>
              <a:t>Flexboxu</a:t>
            </a:r>
            <a:endParaRPr lang="cs-CZ" sz="2500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735898" y="3272268"/>
            <a:ext cx="1982776" cy="3428170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1BED475-C884-4F1B-9B63-23D19186A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96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Grid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Tabulkový layout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570831" y="3272268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Pod sebe nebo vedle sebe</a:t>
            </a:r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55725" y="3272269"/>
            <a:ext cx="1948114" cy="3441592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17F98E6-5D87-419E-A357-DE6283348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33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Tabulkový layout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en-US" dirty="0"/>
              <a:t> – u</a:t>
            </a:r>
            <a:r>
              <a:rPr lang="sk-SK" dirty="0" err="1"/>
              <a:t>místění</a:t>
            </a:r>
            <a:r>
              <a:rPr lang="sk-SK" dirty="0"/>
              <a:t> komponenty v </a:t>
            </a:r>
            <a:r>
              <a:rPr lang="sk-SK" dirty="0" err="1"/>
              <a:t>tabulce</a:t>
            </a:r>
            <a:endParaRPr lang="cs-CZ" dirty="0"/>
          </a:p>
          <a:p>
            <a:r>
              <a:rPr lang="cs-CZ" dirty="0" err="1"/>
              <a:t>Grid.RowSpan</a:t>
            </a:r>
            <a:r>
              <a:rPr lang="cs-CZ" dirty="0"/>
              <a:t>, </a:t>
            </a:r>
            <a:r>
              <a:rPr lang="cs-CZ" dirty="0" err="1"/>
              <a:t>Grid.ColumnSpan</a:t>
            </a:r>
            <a:r>
              <a:rPr lang="cs-CZ" dirty="0"/>
              <a:t> – roztažení komponenty přes víc „buněk“ v tabulce</a:t>
            </a:r>
            <a:endParaRPr lang="en-US" dirty="0"/>
          </a:p>
          <a:p>
            <a:r>
              <a:rPr lang="en-US" dirty="0"/>
              <a:t>Row</a:t>
            </a:r>
            <a:r>
              <a:rPr lang="sk-SK" dirty="0" err="1"/>
              <a:t>Spacing</a:t>
            </a:r>
            <a:r>
              <a:rPr lang="sk-SK" dirty="0"/>
              <a:t>, </a:t>
            </a:r>
            <a:r>
              <a:rPr lang="en-US"/>
              <a:t>Column</a:t>
            </a:r>
            <a:r>
              <a:rPr lang="sk-SK"/>
              <a:t>Spacing</a:t>
            </a:r>
            <a:r>
              <a:rPr lang="sk-SK" dirty="0"/>
              <a:t> – </a:t>
            </a:r>
            <a:r>
              <a:rPr lang="sk-SK" dirty="0" err="1"/>
              <a:t>mezery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„</a:t>
            </a:r>
            <a:r>
              <a:rPr lang="sk-SK" dirty="0" err="1"/>
              <a:t>buňkami</a:t>
            </a:r>
            <a:r>
              <a:rPr lang="sk-SK" dirty="0"/>
              <a:t>“ </a:t>
            </a:r>
            <a:r>
              <a:rPr lang="sk-SK" dirty="0" err="1"/>
              <a:t>tabulky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1981A-2E8C-490E-B3C3-AF0AD13F9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Řadí komponenty pod sebe nebo vedle sebe</a:t>
            </a:r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4A499-B868-48E2-8EF8-7F87FD84C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5CF00-8B8D-40D6-B010-37977BEF98C2}"/>
              </a:ext>
            </a:extLst>
          </p:cNvPr>
          <p:cNvSpPr/>
          <p:nvPr/>
        </p:nvSpPr>
        <p:spPr>
          <a:xfrm>
            <a:off x="0" y="0"/>
            <a:ext cx="8126597" cy="6858000"/>
          </a:xfrm>
          <a:prstGeom prst="rect">
            <a:avLst/>
          </a:prstGeom>
          <a:solidFill>
            <a:srgbClr val="148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 err="1">
                <a:solidFill>
                  <a:srgbClr val="FFFFFF"/>
                </a:solidFill>
              </a:rPr>
              <a:t>Cvičení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1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21A7B08-C717-4CBA-927E-83CFC4FC5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426E5-AD58-4F2A-891F-C0F40BA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čení</a:t>
            </a:r>
            <a:r>
              <a:rPr lang="sk-SK" dirty="0"/>
              <a:t> - </a:t>
            </a:r>
            <a:r>
              <a:rPr lang="sk-SK" dirty="0" err="1"/>
              <a:t>Layouts</a:t>
            </a:r>
            <a:endParaRPr lang="en-US" dirty="0"/>
          </a:p>
        </p:txBody>
      </p:sp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EAF580C-C1C6-440F-A664-4355348C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7"/>
          <a:stretch/>
        </p:blipFill>
        <p:spPr>
          <a:xfrm>
            <a:off x="7437553" y="897730"/>
            <a:ext cx="2858009" cy="5288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CD0CEA1D-87E6-42A1-8B07-007942F4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Grid, </a:t>
            </a:r>
            <a:r>
              <a:rPr lang="en-US" dirty="0" err="1"/>
              <a:t>StackLayout</a:t>
            </a:r>
            <a:endParaRPr lang="en-US" dirty="0"/>
          </a:p>
          <a:p>
            <a:r>
              <a:rPr lang="en-US" dirty="0"/>
              <a:t>Image, Label, Button</a:t>
            </a:r>
            <a:endParaRPr lang="cs-CZ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4A6C2C8-E23F-4AA7-A5C6-78C8B8C89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1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A50-5144-4C6D-8156-4DBC126A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F622-7F2A-4883-808E-DF1065C3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  <a:p>
            <a:pPr lvl="1"/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0D1F4C-29DA-49E1-90D3-5E2BFD2EC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7626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44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dostupnými </a:t>
            </a:r>
            <a:r>
              <a:rPr lang="sk-SK" dirty="0" err="1"/>
              <a:t>layout</a:t>
            </a:r>
            <a:r>
              <a:rPr lang="sk-SK" dirty="0"/>
              <a:t> kontrolkami</a:t>
            </a:r>
            <a:endParaRPr lang="en-US" dirty="0"/>
          </a:p>
          <a:p>
            <a:r>
              <a:rPr lang="sk-SK" dirty="0" err="1"/>
              <a:t>Zkusit</a:t>
            </a:r>
            <a:r>
              <a:rPr lang="sk-SK" dirty="0"/>
              <a:t> si práci s </a:t>
            </a:r>
            <a:r>
              <a:rPr lang="sk-SK" dirty="0" err="1"/>
              <a:t>layouty</a:t>
            </a:r>
            <a:r>
              <a:rPr lang="sk-SK" dirty="0"/>
              <a:t> a kontrolkami</a:t>
            </a:r>
          </a:p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navigací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stránkami</a:t>
            </a:r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Styly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Lokalizace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5FE0F6D7-0DDC-4BA5-991C-9FA3799EE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264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Ka</a:t>
            </a:r>
            <a:r>
              <a:rPr lang="sk-SK" dirty="0" err="1"/>
              <a:t>ždý</a:t>
            </a:r>
            <a:r>
              <a:rPr lang="sk-SK" dirty="0"/>
              <a:t> objekt obsahuje </a:t>
            </a:r>
            <a:r>
              <a:rPr lang="sk-SK" dirty="0" err="1"/>
              <a:t>koleci</a:t>
            </a:r>
            <a:r>
              <a:rPr lang="sk-SK" dirty="0"/>
              <a:t> </a:t>
            </a:r>
            <a:r>
              <a:rPr lang="sk-SK" b="1" dirty="0" err="1"/>
              <a:t>Resources</a:t>
            </a:r>
            <a:endParaRPr lang="sk-SK" b="1" dirty="0"/>
          </a:p>
          <a:p>
            <a:r>
              <a:rPr lang="sk-SK" dirty="0" err="1"/>
              <a:t>Může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</a:t>
            </a:r>
            <a:r>
              <a:rPr lang="sk-SK" dirty="0" err="1"/>
              <a:t>libovolný</a:t>
            </a:r>
            <a:r>
              <a:rPr lang="sk-SK" dirty="0"/>
              <a:t> obsah</a:t>
            </a:r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sk-SK" b="1" dirty="0"/>
              <a:t>x:Key</a:t>
            </a:r>
            <a:endParaRPr lang="sk-SK" dirty="0"/>
          </a:p>
          <a:p>
            <a:r>
              <a:rPr lang="sk-SK" dirty="0"/>
              <a:t>Prístup pomocí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oddělit zdroje do </a:t>
            </a:r>
            <a:r>
              <a:rPr lang="sk-SK" dirty="0"/>
              <a:t>zvlášť </a:t>
            </a:r>
            <a:r>
              <a:rPr lang="sk-SK" dirty="0" err="1"/>
              <a:t>souborů</a:t>
            </a:r>
            <a:r>
              <a:rPr lang="sk-SK" dirty="0"/>
              <a:t> –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sk-SK" b="1" dirty="0"/>
          </a:p>
          <a:p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97D15F-FBE1-4186-87CC-01E2F68D8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17834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Nastavení </a:t>
            </a:r>
            <a:r>
              <a:rPr lang="sk-SK" dirty="0" err="1"/>
              <a:t>stylu</a:t>
            </a:r>
            <a:r>
              <a:rPr lang="sk-SK" dirty="0"/>
              <a:t> pro kontrolku</a:t>
            </a:r>
          </a:p>
          <a:p>
            <a:r>
              <a:rPr lang="sk-SK" b="1" dirty="0" err="1"/>
              <a:t>TargetType</a:t>
            </a:r>
            <a:r>
              <a:rPr lang="sk-SK" b="1" dirty="0"/>
              <a:t> </a:t>
            </a:r>
            <a:r>
              <a:rPr lang="sk-SK" dirty="0"/>
              <a:t>– pro </a:t>
            </a:r>
            <a:r>
              <a:rPr lang="sk-SK" dirty="0" err="1"/>
              <a:t>jaký</a:t>
            </a:r>
            <a:r>
              <a:rPr lang="sk-SK" dirty="0"/>
              <a:t> typ </a:t>
            </a:r>
            <a:r>
              <a:rPr lang="sk-SK" dirty="0" err="1"/>
              <a:t>kontrolek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má </a:t>
            </a:r>
            <a:r>
              <a:rPr lang="sk-SK" dirty="0" err="1"/>
              <a:t>styl</a:t>
            </a:r>
            <a:r>
              <a:rPr lang="sk-SK" dirty="0"/>
              <a:t> </a:t>
            </a:r>
            <a:r>
              <a:rPr lang="sk-SK" dirty="0" err="1"/>
              <a:t>aplikovat</a:t>
            </a:r>
            <a:endParaRPr lang="sk-SK" dirty="0"/>
          </a:p>
          <a:p>
            <a:r>
              <a:rPr lang="sk-SK" b="1" dirty="0"/>
              <a:t>x:Key </a:t>
            </a:r>
            <a:r>
              <a:rPr lang="sk-SK" dirty="0"/>
              <a:t>– </a:t>
            </a:r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stylu</a:t>
            </a:r>
            <a:r>
              <a:rPr lang="sk-SK" dirty="0"/>
              <a:t>, </a:t>
            </a:r>
            <a:r>
              <a:rPr lang="sk-SK" dirty="0" err="1"/>
              <a:t>pokud</a:t>
            </a:r>
            <a:r>
              <a:rPr lang="sk-SK" dirty="0"/>
              <a:t> je </a:t>
            </a:r>
            <a:r>
              <a:rPr lang="sk-SK" dirty="0" err="1"/>
              <a:t>vynechán</a:t>
            </a:r>
            <a:r>
              <a:rPr lang="sk-SK" dirty="0"/>
              <a:t>, tak </a:t>
            </a:r>
            <a:r>
              <a:rPr lang="sk-SK" dirty="0" err="1"/>
              <a:t>se</a:t>
            </a:r>
            <a:r>
              <a:rPr lang="sk-SK" dirty="0"/>
              <a:t> aplikuje na </a:t>
            </a:r>
            <a:r>
              <a:rPr lang="sk-SK" dirty="0" err="1"/>
              <a:t>všechny</a:t>
            </a:r>
            <a:r>
              <a:rPr lang="sk-SK" dirty="0"/>
              <a:t> kontrolky daného typu</a:t>
            </a:r>
          </a:p>
          <a:p>
            <a:r>
              <a:rPr lang="sk-SK" dirty="0" err="1"/>
              <a:t>Kolekce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 typu </a:t>
            </a:r>
            <a:r>
              <a:rPr lang="sk-SK" b="1" dirty="0" err="1"/>
              <a:t>Setter</a:t>
            </a:r>
            <a:endParaRPr lang="sk-SK" b="1" dirty="0"/>
          </a:p>
          <a:p>
            <a:pPr lvl="1"/>
            <a:r>
              <a:rPr lang="sk-SK" b="1" dirty="0" err="1"/>
              <a:t>Property</a:t>
            </a:r>
            <a:endParaRPr lang="sk-SK" b="1" dirty="0"/>
          </a:p>
          <a:p>
            <a:pPr lvl="1"/>
            <a:r>
              <a:rPr lang="sk-SK" b="1" dirty="0" err="1"/>
              <a:t>Value</a:t>
            </a:r>
            <a:endParaRPr lang="sk-SK" b="1" dirty="0"/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aplikování</a:t>
            </a:r>
            <a:r>
              <a:rPr lang="sk-SK" dirty="0"/>
              <a:t> bázového </a:t>
            </a:r>
            <a:r>
              <a:rPr lang="sk-SK" dirty="0" err="1"/>
              <a:t>stylu</a:t>
            </a:r>
            <a:endParaRPr lang="cs-CZ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BF8D6-2E46-49B7-AD63-DA0E18450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F10A-FD95-409F-8316-70A86AC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Předdefinované</a:t>
            </a:r>
            <a:r>
              <a:rPr lang="sk-SK" dirty="0"/>
              <a:t> </a:t>
            </a:r>
            <a:r>
              <a:rPr lang="sk-SK" dirty="0" err="1"/>
              <a:t>styly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62AB-FEE9-401E-94BF-83E132B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BodyStyle</a:t>
            </a:r>
            <a:endParaRPr lang="sk-SK" dirty="0"/>
          </a:p>
          <a:p>
            <a:r>
              <a:rPr lang="sk-SK" dirty="0" err="1"/>
              <a:t>CaptionStyle</a:t>
            </a:r>
            <a:endParaRPr lang="sk-SK" dirty="0"/>
          </a:p>
          <a:p>
            <a:r>
              <a:rPr lang="sk-SK" dirty="0" err="1"/>
              <a:t>ListItemDetailTextStyle</a:t>
            </a:r>
            <a:endParaRPr lang="sk-SK" dirty="0"/>
          </a:p>
          <a:p>
            <a:r>
              <a:rPr lang="sk-SK" dirty="0" err="1"/>
              <a:t>ListItemTextStyle</a:t>
            </a:r>
            <a:endParaRPr lang="sk-SK" dirty="0"/>
          </a:p>
          <a:p>
            <a:r>
              <a:rPr lang="sk-SK" dirty="0" err="1"/>
              <a:t>SubtitleStyle</a:t>
            </a:r>
            <a:endParaRPr lang="sk-SK" dirty="0"/>
          </a:p>
          <a:p>
            <a:r>
              <a:rPr lang="sk-SK" dirty="0" err="1"/>
              <a:t>TitleStyle</a:t>
            </a:r>
            <a:endParaRPr lang="sk-SK" dirty="0"/>
          </a:p>
          <a:p>
            <a:r>
              <a:rPr lang="sk-SK" dirty="0" err="1"/>
              <a:t>Přístup</a:t>
            </a:r>
            <a:r>
              <a:rPr lang="sk-SK" dirty="0"/>
              <a:t> </a:t>
            </a:r>
            <a:r>
              <a:rPr lang="sk-SK" dirty="0" err="1"/>
              <a:t>přes</a:t>
            </a:r>
            <a:r>
              <a:rPr lang="sk-SK" dirty="0"/>
              <a:t> </a:t>
            </a:r>
            <a:r>
              <a:rPr lang="en-US" b="1" dirty="0"/>
              <a:t>{</a:t>
            </a:r>
            <a:r>
              <a:rPr lang="en-US" b="1" dirty="0" err="1"/>
              <a:t>DynamicResource</a:t>
            </a:r>
            <a:r>
              <a:rPr lang="en-US" b="1" dirty="0"/>
              <a:t> Key}</a:t>
            </a:r>
            <a:endParaRPr lang="cs-CZ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CE0108-66F2-43A3-B3AA-06EF3B4BD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81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1BD-A3C1-4638-80E8-EA35EB3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Platform-Specific XAML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CAE-4477-40A9-9519-E0C7534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specifikovat jiné hodnoty pro jednotlivé </a:t>
            </a:r>
            <a:r>
              <a:rPr lang="cs-CZ" dirty="0" err="1"/>
              <a:t>platform</a:t>
            </a:r>
            <a:r>
              <a:rPr lang="sk-SK" dirty="0"/>
              <a:t>y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66FAF-5CB0-4333-B9C3-D139975288EB}"/>
              </a:ext>
            </a:extLst>
          </p:cNvPr>
          <p:cNvSpPr/>
          <p:nvPr/>
        </p:nvSpPr>
        <p:spPr>
          <a:xfrm>
            <a:off x="1024128" y="4001036"/>
            <a:ext cx="811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2C435CF-453A-4E2B-8D62-461A3DCB1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Styly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12B1669-074A-4A13-BB9A-0035BBB2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15396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34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správa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1DDB9C4-5524-4972-B510-DF00C1BFE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0160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Lokalizace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12B1669-074A-4A13-BB9A-0035BBB2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4865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08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dostupnými </a:t>
            </a:r>
            <a:r>
              <a:rPr lang="sk-SK" dirty="0" err="1"/>
              <a:t>layout</a:t>
            </a:r>
            <a:r>
              <a:rPr lang="sk-SK" dirty="0"/>
              <a:t> kontrolkami</a:t>
            </a:r>
            <a:endParaRPr lang="en-US" dirty="0"/>
          </a:p>
          <a:p>
            <a:r>
              <a:rPr lang="sk-SK" dirty="0" err="1"/>
              <a:t>Zkusit</a:t>
            </a:r>
            <a:r>
              <a:rPr lang="sk-SK" dirty="0"/>
              <a:t> si práci s </a:t>
            </a:r>
            <a:r>
              <a:rPr lang="sk-SK" dirty="0" err="1"/>
              <a:t>layouty</a:t>
            </a:r>
            <a:r>
              <a:rPr lang="sk-SK" dirty="0"/>
              <a:t> a kontrolkami</a:t>
            </a:r>
          </a:p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navigací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stránkami</a:t>
            </a:r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Styly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Lokalizace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7026077" y="500224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745418" y="501371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3D56522F-5D9F-4103-9546-36FCBC7A2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70422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7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Prezentace</a:t>
            </a:r>
            <a:r>
              <a:rPr lang="sk-SK" dirty="0"/>
              <a:t> obsahu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73" y="1761745"/>
            <a:ext cx="2438400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1744"/>
            <a:ext cx="2438400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8" y="1764701"/>
            <a:ext cx="2438401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44" y="4310321"/>
            <a:ext cx="2561822" cy="23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99" y="4385497"/>
            <a:ext cx="2410602" cy="22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4" y="4389849"/>
            <a:ext cx="2415286" cy="22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A583704-1EFC-4FBA-9A82-32F479253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7093" y="1761745"/>
            <a:ext cx="2434959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1744"/>
            <a:ext cx="2428359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32972" y="1764701"/>
            <a:ext cx="2428913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36260"/>
            <a:ext cx="2561822" cy="23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3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1B2A0DE-D8E2-49E9-9283-2FA9B40C0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Nastavov</a:t>
            </a:r>
            <a:r>
              <a:rPr lang="sk-SK" dirty="0" err="1"/>
              <a:t>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5373" y="1764872"/>
            <a:ext cx="2438400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76800" y="1761823"/>
            <a:ext cx="2438400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4701"/>
            <a:ext cx="2435407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17146"/>
            <a:ext cx="2561822" cy="23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398665"/>
            <a:ext cx="2410602" cy="22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039784" y="4392737"/>
            <a:ext cx="2415286" cy="22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773AF75-4641-4E4F-96A2-AF28D8524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Editace</a:t>
            </a:r>
            <a:r>
              <a:rPr lang="sk-SK" dirty="0"/>
              <a:t> textu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1745"/>
            <a:ext cx="2426376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6517"/>
            <a:ext cx="2428359" cy="22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A7EB2BF-C78B-40AB-A8FA-E0A9D88AB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Indikace</a:t>
            </a:r>
            <a:r>
              <a:rPr lang="sk-SK" dirty="0"/>
              <a:t> aktivity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3870"/>
            <a:ext cx="2426376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70380"/>
            <a:ext cx="2428359" cy="2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FD97A2-CC9F-424C-BD63-541AC71DD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71527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381D61-F01F-4DE4-9FC0-4361A7105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152400" y="15240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kolekce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8633" y="1764872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0060" y="1764871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7745"/>
            <a:ext cx="2435407" cy="22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702863" y="4338202"/>
            <a:ext cx="2548784" cy="23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2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96B510D-20E0-464E-871F-AD40A3825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718</Words>
  <Application>Microsoft Office PowerPoint</Application>
  <PresentationFormat>Widescreen</PresentationFormat>
  <Paragraphs>275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Tw Cen MT</vt:lpstr>
      <vt:lpstr>Tw Cen MT Condensed</vt:lpstr>
      <vt:lpstr>Wingdings 3</vt:lpstr>
      <vt:lpstr>Integral</vt:lpstr>
      <vt:lpstr>PV239 – 02- Design</vt:lpstr>
      <vt:lpstr>Dnešní cíle</vt:lpstr>
      <vt:lpstr>Ovládací prvky</vt:lpstr>
      <vt:lpstr>Prezentace obsahu</vt:lpstr>
      <vt:lpstr>Akce</vt:lpstr>
      <vt:lpstr>Nastavování hodnot</vt:lpstr>
      <vt:lpstr>Editace textu</vt:lpstr>
      <vt:lpstr>Indikace aktivity</vt:lpstr>
      <vt:lpstr>kolekce</vt:lpstr>
      <vt:lpstr>Pop-ups</vt:lpstr>
      <vt:lpstr>Layouts – jedna komponenta</vt:lpstr>
      <vt:lpstr>Layouts – více komponent</vt:lpstr>
      <vt:lpstr>Layouts – více komponent</vt:lpstr>
      <vt:lpstr>Grid</vt:lpstr>
      <vt:lpstr>StackLayout</vt:lpstr>
      <vt:lpstr>Layouts</vt:lpstr>
      <vt:lpstr>Layouts</vt:lpstr>
      <vt:lpstr>Cvičení - Layouts</vt:lpstr>
      <vt:lpstr>Navigace</vt:lpstr>
      <vt:lpstr>Navigace</vt:lpstr>
      <vt:lpstr>Resources</vt:lpstr>
      <vt:lpstr>Styles</vt:lpstr>
      <vt:lpstr>Předdefinované styly</vt:lpstr>
      <vt:lpstr>Platform-Specific XAML</vt:lpstr>
      <vt:lpstr>Styly</vt:lpstr>
      <vt:lpstr>Text Resources</vt:lpstr>
      <vt:lpstr>Lokalizace</vt:lpstr>
      <vt:lpstr>Dnešní cíle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91</cp:revision>
  <dcterms:created xsi:type="dcterms:W3CDTF">2020-01-11T10:34:08Z</dcterms:created>
  <dcterms:modified xsi:type="dcterms:W3CDTF">2022-03-01T13:15:46Z</dcterms:modified>
</cp:coreProperties>
</file>