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2"/>
  </p:notesMasterIdLst>
  <p:sldIdLst>
    <p:sldId id="256" r:id="rId2"/>
    <p:sldId id="373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5" d="100"/>
          <a:sy n="105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12.03.2020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 err="1"/>
              <a:t>IoC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Knihovna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pomůže</a:t>
            </a:r>
            <a:r>
              <a:rPr lang="sk-SK" dirty="0"/>
              <a:t> s </a:t>
            </a:r>
            <a:r>
              <a:rPr lang="sk-SK" dirty="0" err="1"/>
              <a:t>registrací</a:t>
            </a:r>
            <a:r>
              <a:rPr lang="sk-SK" dirty="0"/>
              <a:t> závislostí, pracuje nad </a:t>
            </a:r>
            <a:r>
              <a:rPr lang="sk-SK" dirty="0" err="1"/>
              <a:t>IServiceCollection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registrovat</a:t>
            </a:r>
            <a:r>
              <a:rPr lang="sk-SK" dirty="0"/>
              <a:t> </a:t>
            </a:r>
            <a:r>
              <a:rPr lang="sk-SK" dirty="0" err="1"/>
              <a:t>všechny</a:t>
            </a:r>
            <a:r>
              <a:rPr lang="sk-SK" dirty="0"/>
              <a:t>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dirty="0" err="1"/>
              <a:t>některé</a:t>
            </a:r>
            <a:r>
              <a:rPr lang="sk-SK" dirty="0"/>
              <a:t> </a:t>
            </a:r>
            <a:r>
              <a:rPr lang="sk-SK" dirty="0" err="1"/>
              <a:t>třídy</a:t>
            </a:r>
            <a:endParaRPr lang="sk-SK" dirty="0"/>
          </a:p>
          <a:p>
            <a:pPr lvl="1"/>
            <a:r>
              <a:rPr lang="sk-SK" dirty="0" err="1"/>
              <a:t>Implementují</a:t>
            </a:r>
            <a:r>
              <a:rPr lang="sk-SK" dirty="0"/>
              <a:t> </a:t>
            </a:r>
            <a:r>
              <a:rPr lang="sk-SK" dirty="0" err="1"/>
              <a:t>některý</a:t>
            </a:r>
            <a:r>
              <a:rPr lang="sk-SK" dirty="0"/>
              <a:t> interface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životní cyklus závislosti (</a:t>
            </a:r>
            <a:r>
              <a:rPr lang="sk-SK" sz="2200" dirty="0" err="1"/>
              <a:t>Singleton</a:t>
            </a:r>
            <a:r>
              <a:rPr lang="sk-SK" sz="2200" dirty="0"/>
              <a:t>, </a:t>
            </a:r>
            <a:r>
              <a:rPr lang="sk-SK" sz="2200" dirty="0" err="1"/>
              <a:t>Transient</a:t>
            </a:r>
            <a:r>
              <a:rPr lang="sk-SK" sz="2200" dirty="0"/>
              <a:t>...)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</a:t>
            </a:r>
            <a:r>
              <a:rPr lang="sk-SK" sz="2200" dirty="0" err="1"/>
              <a:t>zda</a:t>
            </a:r>
            <a:r>
              <a:rPr lang="sk-SK" sz="2200" dirty="0"/>
              <a:t>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třídá</a:t>
            </a:r>
            <a:r>
              <a:rPr lang="sk-SK" sz="2200" dirty="0"/>
              <a:t> má dát </a:t>
            </a:r>
            <a:r>
              <a:rPr lang="sk-SK" sz="2200" dirty="0" err="1"/>
              <a:t>injekovat</a:t>
            </a:r>
            <a:r>
              <a:rPr lang="sk-SK" sz="2200" dirty="0"/>
              <a:t> jako:</a:t>
            </a:r>
          </a:p>
          <a:p>
            <a:pPr lvl="1"/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/>
              <a:t>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jmenuje</a:t>
            </a:r>
            <a:r>
              <a:rPr lang="sk-SK" dirty="0"/>
              <a:t> </a:t>
            </a:r>
            <a:r>
              <a:rPr lang="sk-SK" dirty="0" err="1"/>
              <a:t>stejně</a:t>
            </a:r>
            <a:r>
              <a:rPr lang="sk-SK" dirty="0"/>
              <a:t> jako </a:t>
            </a:r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 err="1"/>
              <a:t>Libovolný</a:t>
            </a:r>
            <a:r>
              <a:rPr lang="sk-SK" dirty="0"/>
              <a:t> 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implementuje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8FC5-2B81-4AE1-8EF2-B0BACE5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k </a:t>
            </a:r>
            <a:r>
              <a:rPr lang="en-US" dirty="0" err="1"/>
              <a:t>Projektu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A188-5468-47B3-AC99-E044314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Deadline</a:t>
            </a:r>
            <a:r>
              <a:rPr lang="sk-SK" dirty="0"/>
              <a:t> na schválení </a:t>
            </a:r>
            <a:r>
              <a:rPr lang="sk-SK" dirty="0" err="1"/>
              <a:t>zadání</a:t>
            </a:r>
            <a:r>
              <a:rPr lang="sk-SK" dirty="0"/>
              <a:t> projektu</a:t>
            </a:r>
            <a:r>
              <a:rPr lang="en-US" dirty="0"/>
              <a:t> – </a:t>
            </a:r>
            <a:r>
              <a:rPr lang="en-US" dirty="0" err="1"/>
              <a:t>posun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22. 3. 2020</a:t>
            </a:r>
            <a:endParaRPr lang="sk-SK" dirty="0"/>
          </a:p>
          <a:p>
            <a:r>
              <a:rPr lang="sk-SK" dirty="0"/>
              <a:t>Forma </a:t>
            </a:r>
            <a:r>
              <a:rPr lang="sk-SK" dirty="0" err="1"/>
              <a:t>zadání</a:t>
            </a:r>
            <a:r>
              <a:rPr lang="sk-SK" dirty="0"/>
              <a:t> projektu – popis funkcionality, </a:t>
            </a:r>
            <a:r>
              <a:rPr lang="sk-SK" dirty="0" err="1"/>
              <a:t>kterou</a:t>
            </a:r>
            <a:r>
              <a:rPr lang="sk-SK" dirty="0"/>
              <a:t> bude </a:t>
            </a:r>
            <a:r>
              <a:rPr lang="sk-SK" dirty="0" err="1"/>
              <a:t>aplikace</a:t>
            </a:r>
            <a:r>
              <a:rPr lang="sk-SK" dirty="0"/>
              <a:t> </a:t>
            </a:r>
            <a:r>
              <a:rPr lang="sk-SK" dirty="0" err="1"/>
              <a:t>obsahovat</a:t>
            </a:r>
            <a:r>
              <a:rPr lang="sk-SK" dirty="0"/>
              <a:t> a </a:t>
            </a:r>
            <a:r>
              <a:rPr lang="sk-SK" dirty="0" err="1"/>
              <a:t>seznam</a:t>
            </a:r>
            <a:r>
              <a:rPr lang="sk-SK" dirty="0"/>
              <a:t> </a:t>
            </a:r>
            <a:r>
              <a:rPr lang="sk-SK" dirty="0" err="1"/>
              <a:t>obrazovek</a:t>
            </a:r>
            <a:r>
              <a:rPr lang="sk-SK" dirty="0"/>
              <a:t> </a:t>
            </a:r>
            <a:r>
              <a:rPr lang="sk-SK" dirty="0" err="1"/>
              <a:t>aplikace</a:t>
            </a:r>
            <a:r>
              <a:rPr lang="sk-SK" dirty="0"/>
              <a:t> (stačí slovní popis, </a:t>
            </a:r>
            <a:r>
              <a:rPr lang="sk-SK" dirty="0" err="1"/>
              <a:t>pokud</a:t>
            </a:r>
            <a:r>
              <a:rPr lang="sk-SK" dirty="0"/>
              <a:t> ale </a:t>
            </a:r>
            <a:r>
              <a:rPr lang="sk-SK" dirty="0" err="1"/>
              <a:t>uděláte</a:t>
            </a:r>
            <a:r>
              <a:rPr lang="sk-SK" dirty="0"/>
              <a:t> </a:t>
            </a:r>
            <a:r>
              <a:rPr lang="sk-SK" dirty="0" err="1"/>
              <a:t>wireframes</a:t>
            </a:r>
            <a:r>
              <a:rPr lang="sk-SK" dirty="0"/>
              <a:t> tak si tím </a:t>
            </a:r>
            <a:r>
              <a:rPr lang="sk-SK" dirty="0" err="1"/>
              <a:t>pomůžete</a:t>
            </a:r>
            <a:r>
              <a:rPr lang="sk-SK" dirty="0"/>
              <a:t> do </a:t>
            </a:r>
            <a:r>
              <a:rPr lang="sk-SK" dirty="0" err="1"/>
              <a:t>budoucna</a:t>
            </a:r>
            <a:r>
              <a:rPr lang="sk-SK" dirty="0"/>
              <a:t> – Adobe XD)</a:t>
            </a:r>
          </a:p>
          <a:p>
            <a:r>
              <a:rPr lang="sk-SK" dirty="0" err="1"/>
              <a:t>Deadline</a:t>
            </a:r>
            <a:r>
              <a:rPr lang="sk-SK" dirty="0"/>
              <a:t> pro „draft“ </a:t>
            </a:r>
            <a:r>
              <a:rPr lang="sk-SK" dirty="0" err="1"/>
              <a:t>zadání</a:t>
            </a:r>
            <a:r>
              <a:rPr lang="sk-SK" dirty="0"/>
              <a:t> projektu – 17. 3. 2020</a:t>
            </a:r>
          </a:p>
          <a:p>
            <a:r>
              <a:rPr lang="sk-SK" dirty="0" err="1"/>
              <a:t>Konzultace</a:t>
            </a:r>
            <a:r>
              <a:rPr lang="sk-SK" dirty="0"/>
              <a:t> k </a:t>
            </a:r>
            <a:r>
              <a:rPr lang="sk-SK" dirty="0" err="1"/>
              <a:t>finálnímu</a:t>
            </a:r>
            <a:r>
              <a:rPr lang="sk-SK" dirty="0"/>
              <a:t> </a:t>
            </a:r>
            <a:r>
              <a:rPr lang="sk-SK" dirty="0" err="1"/>
              <a:t>zadání</a:t>
            </a:r>
            <a:r>
              <a:rPr lang="sk-SK" dirty="0"/>
              <a:t> – </a:t>
            </a:r>
            <a:r>
              <a:rPr lang="sk-SK" dirty="0" err="1"/>
              <a:t>Slack</a:t>
            </a:r>
            <a:r>
              <a:rPr lang="sk-SK" dirty="0"/>
              <a:t>, Teams, Skype, </a:t>
            </a:r>
            <a:r>
              <a:rPr lang="sk-SK" dirty="0" err="1"/>
              <a:t>Hangouts</a:t>
            </a:r>
            <a:r>
              <a:rPr lang="sk-SK" dirty="0"/>
              <a:t>, </a:t>
            </a:r>
            <a:r>
              <a:rPr lang="sk-SK" dirty="0" err="1"/>
              <a:t>Discord</a:t>
            </a:r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539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DB2-F85B-4653-8170-CC296B8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0E7-35D3-4391-812A-25A399B2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Inversion of Control</a:t>
            </a:r>
          </a:p>
          <a:p>
            <a:pPr lvl="1"/>
            <a:r>
              <a:rPr lang="en-US" dirty="0"/>
              <a:t>T</a:t>
            </a:r>
            <a:r>
              <a:rPr lang="cs-CZ" dirty="0" err="1"/>
              <a:t>řídy</a:t>
            </a:r>
            <a:r>
              <a:rPr lang="cs-CZ" dirty="0"/>
              <a:t> o sobě neví, komunikují přes ro</a:t>
            </a:r>
            <a:r>
              <a:rPr lang="sk-SK" dirty="0"/>
              <a:t>zhraní</a:t>
            </a:r>
          </a:p>
          <a:p>
            <a:pPr lvl="1"/>
            <a:r>
              <a:rPr lang="sk-SK" dirty="0" err="1"/>
              <a:t>Starají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jen o </a:t>
            </a:r>
            <a:r>
              <a:rPr lang="sk-SK" dirty="0" err="1"/>
              <a:t>své</a:t>
            </a:r>
            <a:r>
              <a:rPr lang="sk-SK" dirty="0"/>
              <a:t> </a:t>
            </a:r>
            <a:r>
              <a:rPr lang="sk-SK" dirty="0" err="1"/>
              <a:t>věci</a:t>
            </a:r>
            <a:endParaRPr lang="sk-SK" dirty="0"/>
          </a:p>
          <a:p>
            <a:pPr lvl="1"/>
            <a:r>
              <a:rPr lang="sk-SK" dirty="0" err="1"/>
              <a:t>Implementace</a:t>
            </a:r>
            <a:r>
              <a:rPr lang="sk-SK" dirty="0"/>
              <a:t>, na </a:t>
            </a:r>
            <a:r>
              <a:rPr lang="sk-SK" dirty="0" err="1"/>
              <a:t>kterých</a:t>
            </a:r>
            <a:r>
              <a:rPr lang="sk-SK" dirty="0"/>
              <a:t> závisí si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nevytváří</a:t>
            </a:r>
            <a:r>
              <a:rPr lang="sk-SK" dirty="0"/>
              <a:t> sama</a:t>
            </a:r>
          </a:p>
          <a:p>
            <a:pPr lvl="1"/>
            <a:endParaRPr lang="sk-SK" dirty="0"/>
          </a:p>
          <a:p>
            <a:r>
              <a:rPr lang="sk-SK" dirty="0"/>
              <a:t>Výhody:</a:t>
            </a:r>
          </a:p>
          <a:p>
            <a:pPr lvl="1"/>
            <a:r>
              <a:rPr lang="sk-SK" dirty="0"/>
              <a:t>Samostatné krabičky s </a:t>
            </a:r>
            <a:r>
              <a:rPr lang="sk-SK" dirty="0" err="1"/>
              <a:t>přesně</a:t>
            </a:r>
            <a:r>
              <a:rPr lang="sk-SK" dirty="0"/>
              <a:t> danou </a:t>
            </a:r>
            <a:r>
              <a:rPr lang="sk-SK" dirty="0" err="1"/>
              <a:t>odpovědností</a:t>
            </a:r>
            <a:endParaRPr lang="sk-SK" dirty="0"/>
          </a:p>
          <a:p>
            <a:pPr lvl="1"/>
            <a:r>
              <a:rPr lang="sk-SK" dirty="0" err="1"/>
              <a:t>Kdykoliv</a:t>
            </a:r>
            <a:r>
              <a:rPr lang="sk-SK" dirty="0"/>
              <a:t> je </a:t>
            </a:r>
            <a:r>
              <a:rPr lang="sk-SK" dirty="0" err="1"/>
              <a:t>lze</a:t>
            </a:r>
            <a:r>
              <a:rPr lang="sk-SK" dirty="0"/>
              <a:t> </a:t>
            </a:r>
            <a:r>
              <a:rPr lang="sk-SK" dirty="0" err="1"/>
              <a:t>nahradit</a:t>
            </a:r>
            <a:r>
              <a:rPr lang="sk-SK" dirty="0"/>
              <a:t> </a:t>
            </a:r>
            <a:r>
              <a:rPr lang="sk-SK" dirty="0" err="1"/>
              <a:t>jinou</a:t>
            </a:r>
            <a:r>
              <a:rPr lang="sk-SK" dirty="0"/>
              <a:t> </a:t>
            </a:r>
            <a:r>
              <a:rPr lang="sk-SK" dirty="0" err="1"/>
              <a:t>implementací</a:t>
            </a:r>
            <a:endParaRPr lang="sk-SK" dirty="0"/>
          </a:p>
          <a:p>
            <a:pPr lvl="2"/>
            <a:r>
              <a:rPr lang="sk-SK" dirty="0"/>
              <a:t>A to i na úrovni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/>
              <a:t>Netýká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tříd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 drží jen </a:t>
            </a:r>
            <a:r>
              <a:rPr lang="sk-SK" dirty="0" err="1"/>
              <a:t>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6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388B-0535-4672-B6C8-368795DC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D741-2F8D-49BC-99EB-999A643A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ázka</a:t>
            </a:r>
            <a:r>
              <a:rPr lang="cs-CZ" dirty="0"/>
              <a:t> – jak tyto krabičky propojit?</a:t>
            </a:r>
          </a:p>
          <a:p>
            <a:endParaRPr lang="cs-C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530CB-0251-4074-B1B3-FC00EDF8916A}"/>
              </a:ext>
            </a:extLst>
          </p:cNvPr>
          <p:cNvSpPr/>
          <p:nvPr/>
        </p:nvSpPr>
        <p:spPr>
          <a:xfrm>
            <a:off x="1024128" y="2930033"/>
            <a:ext cx="8244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INewsletterService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SendNewsletters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customerGroup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80314-156A-4A0E-97B9-68E29D555B98}"/>
              </a:ext>
            </a:extLst>
          </p:cNvPr>
          <p:cNvSpPr/>
          <p:nvPr/>
        </p:nvSpPr>
        <p:spPr>
          <a:xfrm>
            <a:off x="1183688" y="4774395"/>
            <a:ext cx="9149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IMailerService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subject,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6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7B76-4A05-4208-9AA4-94011B04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BE41-6442-494F-9EEC-D731FB1A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Závislosti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A572-BE73-421D-9D29-3BED41080D0E}"/>
              </a:ext>
            </a:extLst>
          </p:cNvPr>
          <p:cNvSpPr/>
          <p:nvPr/>
        </p:nvSpPr>
        <p:spPr>
          <a:xfrm>
            <a:off x="1130422" y="2976239"/>
            <a:ext cx="9720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INewsletterService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		…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2264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36F-139C-40C5-BA74-BCDE510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- </a:t>
            </a:r>
            <a:r>
              <a:rPr lang="sk-SK" dirty="0"/>
              <a:t>Druhy závislostí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041D-6121-481A-8540-846848F1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Constructor</a:t>
            </a:r>
            <a:r>
              <a:rPr lang="sk-SK" dirty="0"/>
              <a:t> </a:t>
            </a:r>
            <a:r>
              <a:rPr lang="sk-SK" dirty="0" err="1"/>
              <a:t>Dependency</a:t>
            </a:r>
            <a:endParaRPr lang="sk-SK" dirty="0"/>
          </a:p>
          <a:p>
            <a:pPr lvl="1"/>
            <a:r>
              <a:rPr lang="sk-SK" dirty="0" err="1"/>
              <a:t>Závislost</a:t>
            </a:r>
            <a:r>
              <a:rPr lang="sk-SK" dirty="0"/>
              <a:t> je </a:t>
            </a:r>
            <a:r>
              <a:rPr lang="sk-SK" dirty="0" err="1"/>
              <a:t>předána</a:t>
            </a:r>
            <a:r>
              <a:rPr lang="sk-SK" dirty="0"/>
              <a:t> jako </a:t>
            </a:r>
            <a:r>
              <a:rPr lang="sk-SK" dirty="0" err="1"/>
              <a:t>parametr</a:t>
            </a:r>
            <a:r>
              <a:rPr lang="sk-SK" dirty="0"/>
              <a:t> </a:t>
            </a:r>
            <a:r>
              <a:rPr lang="sk-SK" dirty="0" err="1"/>
              <a:t>konstruktoru</a:t>
            </a:r>
            <a:endParaRPr lang="sk-SK" dirty="0"/>
          </a:p>
          <a:p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Dependency</a:t>
            </a:r>
            <a:endParaRPr lang="sk-SK" dirty="0"/>
          </a:p>
          <a:p>
            <a:pPr lvl="1"/>
            <a:r>
              <a:rPr lang="sk-SK" dirty="0" err="1"/>
              <a:t>Závislost</a:t>
            </a:r>
            <a:r>
              <a:rPr lang="sk-SK" dirty="0"/>
              <a:t> je </a:t>
            </a:r>
            <a:r>
              <a:rPr lang="sk-SK" dirty="0" err="1"/>
              <a:t>držena</a:t>
            </a:r>
            <a:r>
              <a:rPr lang="sk-SK" dirty="0"/>
              <a:t> ve vlastnosti </a:t>
            </a:r>
            <a:r>
              <a:rPr lang="sk-SK" dirty="0" err="1"/>
              <a:t>třídy</a:t>
            </a:r>
            <a:endParaRPr lang="cs-CZ" dirty="0"/>
          </a:p>
          <a:p>
            <a:pPr marL="128016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27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en-US" dirty="0"/>
              <a:t>/DI - </a:t>
            </a:r>
            <a:r>
              <a:rPr lang="en-US" dirty="0" err="1"/>
              <a:t>Kontejner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 err="1"/>
              <a:t>INewsletterService</a:t>
            </a:r>
            <a:r>
              <a:rPr lang="en-US" dirty="0"/>
              <a:t> -&gt; </a:t>
            </a:r>
            <a:r>
              <a:rPr lang="en-US" dirty="0" err="1"/>
              <a:t>NewsletterService</a:t>
            </a:r>
            <a:endParaRPr lang="en-US" dirty="0"/>
          </a:p>
          <a:p>
            <a:r>
              <a:rPr lang="en-US" dirty="0" err="1"/>
              <a:t>container.Resolve</a:t>
            </a:r>
            <a:r>
              <a:rPr lang="en-US" dirty="0"/>
              <a:t>&lt;</a:t>
            </a:r>
            <a:r>
              <a:rPr lang="en-US" dirty="0" err="1"/>
              <a:t>INewsletterService</a:t>
            </a:r>
            <a:r>
              <a:rPr lang="en-US" dirty="0"/>
              <a:t>&gt;()</a:t>
            </a:r>
          </a:p>
          <a:p>
            <a:r>
              <a:rPr lang="en-US" b="1" dirty="0"/>
              <a:t>Dependency Injection</a:t>
            </a:r>
          </a:p>
          <a:p>
            <a:pPr lvl="1"/>
            <a:r>
              <a:rPr lang="en-US" dirty="0" err="1"/>
              <a:t>Kontejner</a:t>
            </a:r>
            <a:r>
              <a:rPr lang="en-US" dirty="0"/>
              <a:t> u</a:t>
            </a:r>
            <a:r>
              <a:rPr lang="cs-CZ" dirty="0"/>
              <a:t>m</a:t>
            </a:r>
            <a:r>
              <a:rPr lang="sk-SK" dirty="0"/>
              <a:t>í </a:t>
            </a:r>
            <a:r>
              <a:rPr lang="sk-SK" dirty="0" err="1"/>
              <a:t>vyřešit</a:t>
            </a:r>
            <a:r>
              <a:rPr lang="sk-SK" dirty="0"/>
              <a:t> závislosti za nás</a:t>
            </a:r>
          </a:p>
          <a:p>
            <a:pPr lvl="1"/>
            <a:r>
              <a:rPr lang="sk-SK" dirty="0"/>
              <a:t>Pomocí </a:t>
            </a:r>
            <a:r>
              <a:rPr lang="sk-SK" dirty="0" err="1"/>
              <a:t>reflection</a:t>
            </a:r>
            <a:r>
              <a:rPr lang="sk-SK" dirty="0"/>
              <a:t> </a:t>
            </a:r>
            <a:r>
              <a:rPr lang="sk-SK" dirty="0" err="1"/>
              <a:t>zjistí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potřebuje</a:t>
            </a:r>
            <a:endParaRPr lang="sk-SK" dirty="0"/>
          </a:p>
          <a:p>
            <a:pPr marL="128016" lvl="1" indent="0">
              <a:buNone/>
            </a:pPr>
            <a:endParaRPr lang="sk-SK" dirty="0"/>
          </a:p>
          <a:p>
            <a:pPr marL="128016" lvl="1" indent="0">
              <a:buNone/>
            </a:pPr>
            <a:r>
              <a:rPr lang="sk-SK" b="1" dirty="0" err="1"/>
              <a:t>Lifestyle</a:t>
            </a:r>
            <a:r>
              <a:rPr lang="sk-SK" b="1" dirty="0"/>
              <a:t> – životní cyklus komponent</a:t>
            </a:r>
          </a:p>
          <a:p>
            <a:pPr lvl="1"/>
            <a:r>
              <a:rPr lang="sk-SK" dirty="0" err="1"/>
              <a:t>Transient</a:t>
            </a:r>
            <a:r>
              <a:rPr lang="sk-SK" dirty="0"/>
              <a:t> – každý </a:t>
            </a:r>
            <a:r>
              <a:rPr lang="sk-SK" dirty="0" err="1"/>
              <a:t>resolve</a:t>
            </a:r>
            <a:r>
              <a:rPr lang="sk-SK" dirty="0"/>
              <a:t> = nová </a:t>
            </a:r>
            <a:r>
              <a:rPr lang="sk-SK" dirty="0" err="1"/>
              <a:t>instance</a:t>
            </a:r>
            <a:endParaRPr lang="sk-SK" dirty="0"/>
          </a:p>
          <a:p>
            <a:pPr lvl="1"/>
            <a:r>
              <a:rPr lang="sk-SK" dirty="0" err="1"/>
              <a:t>Singleton</a:t>
            </a:r>
            <a:r>
              <a:rPr lang="sk-SK" dirty="0"/>
              <a:t> – jedna </a:t>
            </a:r>
            <a:r>
              <a:rPr lang="sk-SK" dirty="0" err="1"/>
              <a:t>instance</a:t>
            </a:r>
            <a:r>
              <a:rPr lang="sk-SK" dirty="0"/>
              <a:t> počas celého </a:t>
            </a:r>
            <a:r>
              <a:rPr lang="sk-SK" dirty="0" err="1"/>
              <a:t>životního</a:t>
            </a:r>
            <a:r>
              <a:rPr lang="sk-SK" dirty="0"/>
              <a:t> cyklu</a:t>
            </a:r>
            <a:endParaRPr lang="sk-SK" b="1" dirty="0"/>
          </a:p>
          <a:p>
            <a:pPr lvl="1"/>
            <a:r>
              <a:rPr lang="sk-SK" dirty="0"/>
              <a:t>Per </a:t>
            </a:r>
            <a:r>
              <a:rPr lang="sk-SK" dirty="0" err="1"/>
              <a:t>Thread</a:t>
            </a:r>
            <a:endParaRPr lang="sk-SK" dirty="0"/>
          </a:p>
          <a:p>
            <a:pPr lvl="1"/>
            <a:r>
              <a:rPr lang="sk-SK" dirty="0"/>
              <a:t>Per Web Request</a:t>
            </a:r>
          </a:p>
          <a:p>
            <a:pPr lvl="1"/>
            <a:r>
              <a:rPr lang="sk-SK" dirty="0"/>
              <a:t>vlastní</a:t>
            </a:r>
          </a:p>
        </p:txBody>
      </p:sp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1A7-B17D-41B0-9D38-093B28F5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 – </a:t>
            </a:r>
            <a:r>
              <a:rPr lang="en-US" dirty="0" err="1"/>
              <a:t>Kontejnery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42F-7C38-41E9-A53E-CC57232D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Autofac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Unity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TinyIoc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482-AD45-49FD-B6D1-1E91D34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– </a:t>
            </a:r>
            <a:r>
              <a:rPr lang="en-US" dirty="0" err="1"/>
              <a:t>Abstrakce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3189-ED0E-4E07-9E61-682AB4D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  <a:p>
            <a:pPr lvl="1"/>
            <a:r>
              <a:rPr lang="cs-CZ" dirty="0"/>
              <a:t>Implementace od Microsoftu</a:t>
            </a:r>
          </a:p>
          <a:p>
            <a:pPr lvl="1"/>
            <a:r>
              <a:rPr lang="cs-CZ" dirty="0"/>
              <a:t>Používá se v </a:t>
            </a:r>
            <a:r>
              <a:rPr lang="cs-CZ" dirty="0" err="1"/>
              <a:t>ASP.Net</a:t>
            </a:r>
            <a:r>
              <a:rPr lang="cs-CZ" dirty="0"/>
              <a:t> Core</a:t>
            </a:r>
          </a:p>
          <a:p>
            <a:r>
              <a:rPr lang="cs-CZ" dirty="0"/>
              <a:t>Integrace </a:t>
            </a:r>
            <a:r>
              <a:rPr lang="cs-CZ" dirty="0" err="1"/>
              <a:t>kontajnerů</a:t>
            </a:r>
            <a:r>
              <a:rPr lang="cs-CZ" dirty="0"/>
              <a:t> s </a:t>
            </a:r>
            <a:r>
              <a:rPr lang="cs-CZ" dirty="0" err="1"/>
              <a:t>IServiceCollection</a:t>
            </a:r>
            <a:endParaRPr lang="cs-CZ" dirty="0"/>
          </a:p>
          <a:p>
            <a:pPr lvl="1"/>
            <a:r>
              <a:rPr lang="cs-CZ" dirty="0"/>
              <a:t>Různé přístupy</a:t>
            </a:r>
          </a:p>
          <a:p>
            <a:r>
              <a:rPr lang="cs-CZ" dirty="0"/>
              <a:t>Nikdy neví</a:t>
            </a:r>
            <a:r>
              <a:rPr lang="sk-SK" dirty="0" err="1"/>
              <a:t>te</a:t>
            </a:r>
            <a:r>
              <a:rPr lang="sk-SK" dirty="0"/>
              <a:t>, </a:t>
            </a:r>
            <a:r>
              <a:rPr lang="sk-SK" dirty="0" err="1"/>
              <a:t>zda</a:t>
            </a:r>
            <a:r>
              <a:rPr lang="sk-SK" dirty="0"/>
              <a:t> nebudete </a:t>
            </a:r>
            <a:r>
              <a:rPr lang="sk-SK" dirty="0" err="1"/>
              <a:t>chtít</a:t>
            </a:r>
            <a:r>
              <a:rPr lang="sk-SK" dirty="0"/>
              <a:t> kontejner </a:t>
            </a:r>
            <a:r>
              <a:rPr lang="sk-SK" dirty="0" err="1"/>
              <a:t>vyměnit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4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434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Consolas</vt:lpstr>
      <vt:lpstr>Tw Cen MT</vt:lpstr>
      <vt:lpstr>Tw Cen MT Condensed</vt:lpstr>
      <vt:lpstr>Wingdings 3</vt:lpstr>
      <vt:lpstr>Integral</vt:lpstr>
      <vt:lpstr>PV239 - 03 IoC</vt:lpstr>
      <vt:lpstr>Info k Projektu</vt:lpstr>
      <vt:lpstr>IOC/DI</vt:lpstr>
      <vt:lpstr>IOC/DI</vt:lpstr>
      <vt:lpstr>IOC/DI</vt:lpstr>
      <vt:lpstr>IOC/DI - Druhy závislostí</vt:lpstr>
      <vt:lpstr>IOc/DI - Kontejner</vt:lpstr>
      <vt:lpstr>IOC/DI – Kontejnery</vt:lpstr>
      <vt:lpstr>IOC/DI – Abstrakce</vt:lpstr>
      <vt:lpstr>Scrutor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155</cp:revision>
  <dcterms:created xsi:type="dcterms:W3CDTF">2019-03-03T09:39:32Z</dcterms:created>
  <dcterms:modified xsi:type="dcterms:W3CDTF">2020-03-12T05:26:33Z</dcterms:modified>
</cp:coreProperties>
</file>