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4"/>
  </p:notesMasterIdLst>
  <p:sldIdLst>
    <p:sldId id="256" r:id="rId2"/>
    <p:sldId id="388" r:id="rId3"/>
    <p:sldId id="373" r:id="rId4"/>
    <p:sldId id="387" r:id="rId5"/>
    <p:sldId id="327" r:id="rId6"/>
    <p:sldId id="351" r:id="rId7"/>
    <p:sldId id="370" r:id="rId8"/>
    <p:sldId id="289" r:id="rId9"/>
    <p:sldId id="288" r:id="rId10"/>
    <p:sldId id="290" r:id="rId11"/>
    <p:sldId id="287" r:id="rId12"/>
    <p:sldId id="296" r:id="rId13"/>
    <p:sldId id="389" r:id="rId14"/>
    <p:sldId id="391" r:id="rId15"/>
    <p:sldId id="392" r:id="rId16"/>
    <p:sldId id="394" r:id="rId17"/>
    <p:sldId id="328" r:id="rId18"/>
    <p:sldId id="332" r:id="rId19"/>
    <p:sldId id="378" r:id="rId20"/>
    <p:sldId id="390" r:id="rId21"/>
    <p:sldId id="395" r:id="rId22"/>
    <p:sldId id="39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83283" autoAdjust="0"/>
  </p:normalViewPr>
  <p:slideViewPr>
    <p:cSldViewPr snapToGrid="0">
      <p:cViewPr varScale="1">
        <p:scale>
          <a:sx n="105" d="100"/>
          <a:sy n="105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MVVM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Binding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MVVM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Binding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05.03.2025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2025-03-05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2025-03-05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12" Type="http://schemas.microsoft.com/office/2007/relationships/diagramDrawing" Target="../diagrams/drawing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openxmlformats.org/officeDocument/2006/relationships/diagramColors" Target="../diagrams/colors11.xml"/><Relationship Id="rId5" Type="http://schemas.openxmlformats.org/officeDocument/2006/relationships/diagramColors" Target="../diagrams/colors10.xml"/><Relationship Id="rId10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10.xml"/><Relationship Id="rId9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12" Type="http://schemas.microsoft.com/office/2007/relationships/diagramDrawing" Target="../diagrams/drawing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openxmlformats.org/officeDocument/2006/relationships/diagramColors" Target="../diagrams/colors15.xml"/><Relationship Id="rId5" Type="http://schemas.openxmlformats.org/officeDocument/2006/relationships/diagramColors" Target="../diagrams/colors14.xml"/><Relationship Id="rId10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4.xml"/><Relationship Id="rId9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3" Type="http://schemas.openxmlformats.org/officeDocument/2006/relationships/diagramLayout" Target="../diagrams/layout16.xml"/><Relationship Id="rId7" Type="http://schemas.openxmlformats.org/officeDocument/2006/relationships/image" Target="../media/image2.png"/><Relationship Id="rId12" Type="http://schemas.microsoft.com/office/2007/relationships/diagramDrawing" Target="../diagrams/drawing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11" Type="http://schemas.openxmlformats.org/officeDocument/2006/relationships/diagramColors" Target="../diagrams/colors17.xml"/><Relationship Id="rId5" Type="http://schemas.openxmlformats.org/officeDocument/2006/relationships/diagramColors" Target="../diagrams/colors16.xml"/><Relationship Id="rId10" Type="http://schemas.openxmlformats.org/officeDocument/2006/relationships/diagramQuickStyle" Target="../diagrams/quickStyle17.xml"/><Relationship Id="rId4" Type="http://schemas.openxmlformats.org/officeDocument/2006/relationships/diagramQuickStyle" Target="../diagrams/quickStyle16.xml"/><Relationship Id="rId9" Type="http://schemas.openxmlformats.org/officeDocument/2006/relationships/diagramLayout" Target="../diagrams/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/>
              <a:t>MVVM</a:t>
            </a:r>
            <a:endParaRPr lang="cs-C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– </a:t>
            </a:r>
            <a:r>
              <a:rPr lang="en-US" dirty="0"/>
              <a:t>notify about changes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OneWay</a:t>
            </a:r>
            <a:r>
              <a:rPr lang="cs-CZ" dirty="0"/>
              <a:t> </a:t>
            </a:r>
            <a:r>
              <a:rPr lang="en-US" dirty="0"/>
              <a:t>&amp;</a:t>
            </a:r>
            <a:r>
              <a:rPr lang="cs-CZ" dirty="0"/>
              <a:t>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en-US" dirty="0"/>
              <a:t>Reacts on value changes in the backend</a:t>
            </a:r>
          </a:p>
          <a:p>
            <a:pPr lvl="1"/>
            <a:r>
              <a:rPr lang="en-US" dirty="0"/>
              <a:t>The frontend needs to be notified that something changed</a:t>
            </a:r>
          </a:p>
          <a:p>
            <a:pPr lvl="1"/>
            <a:r>
              <a:rPr lang="en-US" dirty="0"/>
              <a:t>Backend object implements</a:t>
            </a:r>
            <a:r>
              <a:rPr lang="cs-CZ" b="1" dirty="0"/>
              <a:t> </a:t>
            </a:r>
            <a:r>
              <a:rPr lang="cs-CZ" b="1" dirty="0" err="1"/>
              <a:t>INotifyPropertyChanged</a:t>
            </a:r>
            <a:endParaRPr lang="en-US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b="1" dirty="0"/>
          </a:p>
          <a:p>
            <a:pPr marL="128016" lvl="1" indent="0">
              <a:buNone/>
            </a:pPr>
            <a:r>
              <a:rPr lang="en-US" dirty="0"/>
              <a:t>It’s advised to add an </a:t>
            </a:r>
            <a:r>
              <a:rPr lang="en-US" dirty="0" err="1"/>
              <a:t>OnPropertyChanged</a:t>
            </a:r>
            <a:r>
              <a:rPr lang="en-US" dirty="0"/>
              <a:t> method with a parameter with attribute [</a:t>
            </a:r>
            <a:r>
              <a:rPr lang="en-US" dirty="0" err="1"/>
              <a:t>CallerMemberName</a:t>
            </a:r>
            <a:r>
              <a:rPr lang="en-US" dirty="0"/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AECBDA9-6A0B-476A-AC04-7BC0F9E2B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338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types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a named element</a:t>
            </a:r>
            <a:endParaRPr lang="cs-CZ" sz="2000" dirty="0"/>
          </a:p>
          <a:p>
            <a:pPr lvl="1"/>
            <a:r>
              <a:rPr lang="en-US" sz="2000" dirty="0"/>
              <a:t>attribute</a:t>
            </a:r>
            <a:r>
              <a:rPr lang="cs-CZ" sz="2000" dirty="0"/>
              <a:t> </a:t>
            </a:r>
            <a:r>
              <a:rPr lang="cs-CZ" sz="2000" b="1" dirty="0"/>
              <a:t>x:Name</a:t>
            </a:r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Path</a:t>
            </a:r>
            <a:r>
              <a:rPr lang="cs-CZ" sz="2000" b="1" dirty="0"/>
              <a:t>=Text, </a:t>
            </a:r>
            <a:r>
              <a:rPr lang="en-US" sz="2000" b="1" dirty="0"/>
              <a:t>Source={</a:t>
            </a:r>
            <a:r>
              <a:rPr lang="en-US" sz="2000" b="1" dirty="0" err="1"/>
              <a:t>x:Reference</a:t>
            </a:r>
            <a:r>
              <a:rPr lang="en-US" sz="2000" b="1" dirty="0"/>
              <a:t> </a:t>
            </a:r>
            <a:r>
              <a:rPr lang="cs-CZ" sz="2000" b="1" dirty="0"/>
              <a:t>TextBox1</a:t>
            </a:r>
            <a:r>
              <a:rPr lang="en-US" sz="2000" b="1" dirty="0"/>
              <a:t>}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</a:t>
            </a:r>
            <a:r>
              <a:rPr lang="cs-CZ" sz="2000" dirty="0"/>
              <a:t> </a:t>
            </a:r>
            <a:r>
              <a:rPr lang="cs-CZ" sz="2000" b="1" dirty="0"/>
              <a:t>Text </a:t>
            </a:r>
            <a:r>
              <a:rPr lang="en-US" sz="2000" dirty="0"/>
              <a:t>of object </a:t>
            </a:r>
            <a:r>
              <a:rPr lang="cs-CZ" sz="2000" b="1" dirty="0"/>
              <a:t>TextBox1</a:t>
            </a:r>
            <a:endParaRPr lang="en-US" sz="2000" b="1" dirty="0"/>
          </a:p>
          <a:p>
            <a:pPr lvl="2"/>
            <a:endParaRPr lang="en-US" sz="2000" dirty="0"/>
          </a:p>
          <a:p>
            <a:pPr lvl="1"/>
            <a:r>
              <a:rPr lang="sk-SK" sz="2000" dirty="0"/>
              <a:t>x:DataType</a:t>
            </a:r>
            <a:endParaRPr lang="cs-CZ" sz="2000" b="1" dirty="0"/>
          </a:p>
          <a:p>
            <a:pPr lvl="2"/>
            <a:r>
              <a:rPr lang="en-US" sz="2000" dirty="0"/>
              <a:t>Specifies data type of the object that is used in current </a:t>
            </a:r>
            <a:r>
              <a:rPr lang="en-US" sz="2000" dirty="0" err="1"/>
              <a:t>BindingContext</a:t>
            </a:r>
            <a:endParaRPr lang="en-US" sz="2000" dirty="0"/>
          </a:p>
          <a:p>
            <a:pPr lvl="2"/>
            <a:r>
              <a:rPr lang="en-US" sz="2000" dirty="0"/>
              <a:t>If it is unclear what data type is used in current </a:t>
            </a:r>
            <a:r>
              <a:rPr lang="en-US" sz="2000" dirty="0" err="1"/>
              <a:t>BindingContext</a:t>
            </a:r>
            <a:endParaRPr lang="en-US" sz="2000" dirty="0"/>
          </a:p>
          <a:p>
            <a:pPr lvl="2"/>
            <a:r>
              <a:rPr lang="en-US" sz="2000" dirty="0"/>
              <a:t>Used for </a:t>
            </a:r>
            <a:r>
              <a:rPr lang="en-US" sz="2000" dirty="0" err="1"/>
              <a:t>Intellisense</a:t>
            </a:r>
            <a:r>
              <a:rPr lang="en-US" sz="2000" dirty="0"/>
              <a:t> and build-time control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7697618-1F59-477E-AEA6-58AF53DC17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1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something changes inside an existing collection (item gets added or removed)</a:t>
            </a:r>
          </a:p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en-US" dirty="0"/>
              <a:t>Already implements interface </a:t>
            </a:r>
            <a:r>
              <a:rPr lang="en-US" dirty="0" err="1"/>
              <a:t>INotifyCollectionChanged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Existing collections</a:t>
            </a:r>
            <a:endParaRPr lang="cs-CZ" dirty="0"/>
          </a:p>
          <a:p>
            <a:pPr lvl="1"/>
            <a:r>
              <a:rPr lang="en-US" dirty="0"/>
              <a:t>Create a wrapper that implements </a:t>
            </a:r>
            <a:r>
              <a:rPr lang="en-US" dirty="0" err="1"/>
              <a:t>INotifyCollectionChanged</a:t>
            </a:r>
            <a:endParaRPr lang="en-US" dirty="0"/>
          </a:p>
          <a:p>
            <a:pPr lvl="1"/>
            <a:endParaRPr lang="cs-CZ" dirty="0"/>
          </a:p>
          <a:p>
            <a:r>
              <a:rPr lang="en-US" dirty="0"/>
              <a:t>Custom collections</a:t>
            </a:r>
            <a:endParaRPr lang="cs-CZ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INotifyCollectionChanged</a:t>
            </a:r>
            <a:r>
              <a:rPr lang="en-US" dirty="0"/>
              <a:t> and add support for </a:t>
            </a:r>
            <a:r>
              <a:rPr lang="en-US" dirty="0" err="1"/>
              <a:t>notitfying</a:t>
            </a:r>
            <a:r>
              <a:rPr lang="en-US" dirty="0"/>
              <a:t> the frontend on changes</a:t>
            </a:r>
          </a:p>
          <a:p>
            <a:pPr marL="0" indent="0">
              <a:buNone/>
            </a:pPr>
            <a:endParaRPr lang="cs-CZ" dirty="0"/>
          </a:p>
          <a:p>
            <a:pPr lvl="1"/>
            <a:endParaRPr lang="cs-CZ" dirty="0"/>
          </a:p>
          <a:p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CC3AFA-B11F-4251-B8E1-2D87A5FCE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8029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6C5D-C190-C248-E266-3B2CDAEA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Community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223B-CEFA-1FF9-C4FF-2B009C87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Framework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–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.NET MAUI, WPF, </a:t>
            </a:r>
            <a:r>
              <a:rPr lang="sk-SK" dirty="0" err="1"/>
              <a:t>WinForms</a:t>
            </a:r>
            <a:r>
              <a:rPr lang="sk-SK" dirty="0"/>
              <a:t>, Xamarin...</a:t>
            </a:r>
          </a:p>
          <a:p>
            <a:r>
              <a:rPr lang="sk-SK" dirty="0" err="1"/>
              <a:t>Uses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</a:t>
            </a:r>
            <a:r>
              <a:rPr lang="sk-SK" dirty="0" err="1"/>
              <a:t>generators</a:t>
            </a:r>
            <a:endParaRPr lang="sk-SK" dirty="0"/>
          </a:p>
          <a:p>
            <a:r>
              <a:rPr lang="sk-SK" dirty="0" err="1"/>
              <a:t>Helps</a:t>
            </a:r>
            <a:r>
              <a:rPr lang="sk-SK" dirty="0"/>
              <a:t> </a:t>
            </a:r>
            <a:r>
              <a:rPr lang="sk-SK" dirty="0" err="1"/>
              <a:t>with</a:t>
            </a:r>
            <a:endParaRPr lang="sk-SK" dirty="0"/>
          </a:p>
          <a:p>
            <a:pPr lvl="1"/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</a:t>
            </a:r>
            <a:r>
              <a:rPr lang="sk-SK" dirty="0" err="1"/>
              <a:t>events</a:t>
            </a:r>
            <a:endParaRPr lang="sk-SK" dirty="0"/>
          </a:p>
          <a:p>
            <a:pPr lvl="1"/>
            <a:r>
              <a:rPr lang="sk-SK" dirty="0" err="1"/>
              <a:t>Commands</a:t>
            </a:r>
            <a:endParaRPr lang="sk-SK" dirty="0"/>
          </a:p>
          <a:p>
            <a:pPr lvl="1"/>
            <a:r>
              <a:rPr lang="sk-SK" dirty="0" err="1"/>
              <a:t>Messaging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517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4F07-28C8-2826-3674-2111C31A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002993" cy="1499616"/>
          </a:xfrm>
        </p:spPr>
        <p:txBody>
          <a:bodyPr/>
          <a:lstStyle/>
          <a:p>
            <a:r>
              <a:rPr lang="sk-SK" dirty="0"/>
              <a:t>MVVM </a:t>
            </a:r>
            <a:r>
              <a:rPr lang="sk-SK" dirty="0" err="1"/>
              <a:t>Community</a:t>
            </a:r>
            <a:r>
              <a:rPr lang="sk-SK" dirty="0"/>
              <a:t> </a:t>
            </a:r>
            <a:r>
              <a:rPr lang="sk-SK" dirty="0" err="1"/>
              <a:t>Toolkit</a:t>
            </a:r>
            <a:r>
              <a:rPr lang="sk-SK" dirty="0"/>
              <a:t> - </a:t>
            </a:r>
            <a:r>
              <a:rPr lang="sk-SK" dirty="0" err="1"/>
              <a:t>observableobject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1AA6-02AC-792D-4E99-8C9DDC80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Base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implements</a:t>
            </a:r>
            <a:r>
              <a:rPr lang="sk-SK" dirty="0"/>
              <a:t> </a:t>
            </a:r>
            <a:r>
              <a:rPr lang="sk-SK" dirty="0" err="1"/>
              <a:t>INotifyPropertyChanged</a:t>
            </a:r>
            <a:r>
              <a:rPr lang="sk-SK" dirty="0"/>
              <a:t> </a:t>
            </a:r>
            <a:r>
              <a:rPr lang="en-US" dirty="0"/>
              <a:t>&amp; </a:t>
            </a:r>
            <a:r>
              <a:rPr lang="en-US" dirty="0" err="1"/>
              <a:t>INotifyPropertyChanging</a:t>
            </a:r>
            <a:endParaRPr lang="en-US" dirty="0"/>
          </a:p>
          <a:p>
            <a:r>
              <a:rPr lang="en-US" dirty="0"/>
              <a:t>Provides </a:t>
            </a:r>
            <a:r>
              <a:rPr lang="en-US" dirty="0" err="1"/>
              <a:t>SetProperty</a:t>
            </a:r>
            <a:r>
              <a:rPr lang="en-US" dirty="0"/>
              <a:t>() method that handles setting value and notifying</a:t>
            </a:r>
          </a:p>
          <a:p>
            <a:endParaRPr lang="en-US" dirty="0"/>
          </a:p>
          <a:p>
            <a:r>
              <a:rPr lang="en-US" dirty="0"/>
              <a:t>Alternatively can be added by using [</a:t>
            </a:r>
            <a:r>
              <a:rPr lang="en-US" dirty="0" err="1"/>
              <a:t>INotifyPropertyChanged</a:t>
            </a:r>
            <a:r>
              <a:rPr lang="en-US" dirty="0"/>
              <a:t>] attribute</a:t>
            </a:r>
          </a:p>
          <a:p>
            <a:pPr lvl="1"/>
            <a:r>
              <a:rPr lang="en-US" dirty="0"/>
              <a:t>If the class already inherits from a base class and cannot inherit from </a:t>
            </a:r>
            <a:r>
              <a:rPr lang="en-US" dirty="0" err="1"/>
              <a:t>ObservableObject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8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E52F-05E0-3AC4-6124-AAE014DB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73361" cy="1499616"/>
          </a:xfrm>
        </p:spPr>
        <p:txBody>
          <a:bodyPr/>
          <a:lstStyle/>
          <a:p>
            <a:r>
              <a:rPr lang="en-US" dirty="0" err="1"/>
              <a:t>Mvvm</a:t>
            </a:r>
            <a:r>
              <a:rPr lang="en-US" dirty="0"/>
              <a:t> community toolkit - </a:t>
            </a:r>
            <a:r>
              <a:rPr lang="en-US" dirty="0" err="1"/>
              <a:t>ObservableProperty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787A-3541-9C06-ACEB-E2EDA916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ObservableProperty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Add to a field and get the corresponding property generated</a:t>
            </a:r>
          </a:p>
          <a:p>
            <a:r>
              <a:rPr lang="en-US" dirty="0"/>
              <a:t>Can be used in classes that implement </a:t>
            </a:r>
            <a:r>
              <a:rPr lang="en-US" dirty="0" err="1"/>
              <a:t>INotifyPropertyChanged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3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MVVM Community Toolkit</a:t>
            </a:r>
            <a:endParaRPr lang="sk-SK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457625-9BB7-4457-9343-53027F578F25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62841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425-1EA3-44A3-A784-579D5D85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cs-CZ" dirty="0"/>
              <a:t>C</a:t>
            </a:r>
            <a:r>
              <a:rPr lang="en-US" dirty="0" err="1"/>
              <a:t>ommand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05F0-D940-4D12-8F25-48588342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for making actions while using Bindings</a:t>
            </a:r>
          </a:p>
          <a:p>
            <a:pPr marL="0" indent="0">
              <a:buNone/>
            </a:pPr>
            <a:endParaRPr lang="cs-CZ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Usage in XAML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SaveCommand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3CD9F5-570E-412D-91A8-C7DD26A8F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09710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7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5A25-B511-47EB-9846-43EA076B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59C7-4F36-4720-9C36-A0796466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Passing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to </a:t>
            </a:r>
            <a:r>
              <a:rPr lang="cs-CZ" dirty="0" err="1"/>
              <a:t>Command</a:t>
            </a:r>
            <a:endParaRPr lang="cs-CZ" dirty="0"/>
          </a:p>
          <a:p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gets</a:t>
            </a:r>
            <a:r>
              <a:rPr lang="cs-CZ" dirty="0"/>
              <a:t> </a:t>
            </a:r>
            <a:r>
              <a:rPr lang="cs-CZ" dirty="0" err="1"/>
              <a:t>passed</a:t>
            </a:r>
            <a:r>
              <a:rPr lang="cs-CZ" dirty="0"/>
              <a:t> as type </a:t>
            </a:r>
            <a:r>
              <a:rPr lang="cs-CZ" dirty="0" err="1"/>
              <a:t>Object</a:t>
            </a:r>
            <a:r>
              <a:rPr lang="cs-CZ" dirty="0"/>
              <a:t> – </a:t>
            </a:r>
            <a:r>
              <a:rPr lang="cs-CZ" dirty="0" err="1"/>
              <a:t>needs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casted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CommandParameter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Detail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8733CD-9E0E-4E85-A03B-91BB3311A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86005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1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command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457625-9BB7-4457-9343-53027F578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91847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9484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791-D482-43DC-AA87-B75715DF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Proje</a:t>
            </a:r>
            <a:r>
              <a:rPr lang="en-US" dirty="0" err="1"/>
              <a:t>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1A59-3BCA-4EEB-8DCD-22B90510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Who has an idea for the project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Who already has it written down</a:t>
            </a:r>
            <a:r>
              <a:rPr lang="sk-SK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9FBB-9779-4CC6-321B-858C8C2A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MVVM </a:t>
            </a:r>
            <a:r>
              <a:rPr lang="sk-SK" dirty="0" err="1"/>
              <a:t>Community</a:t>
            </a:r>
            <a:r>
              <a:rPr lang="sk-SK" dirty="0"/>
              <a:t> </a:t>
            </a:r>
            <a:r>
              <a:rPr lang="sk-SK" dirty="0" err="1"/>
              <a:t>Toolkit</a:t>
            </a:r>
            <a:r>
              <a:rPr lang="sk-SK" dirty="0"/>
              <a:t> - </a:t>
            </a:r>
            <a:r>
              <a:rPr lang="sk-SK" dirty="0" err="1"/>
              <a:t>RelayCommand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8A60-3A1F-3417-6956-AFFFC2B8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Implementation</a:t>
            </a:r>
            <a:r>
              <a:rPr lang="sk-SK" dirty="0"/>
              <a:t> of </a:t>
            </a:r>
            <a:r>
              <a:rPr lang="sk-SK" dirty="0" err="1"/>
              <a:t>ICommand</a:t>
            </a:r>
            <a:r>
              <a:rPr lang="sk-SK" dirty="0"/>
              <a:t> interface</a:t>
            </a:r>
          </a:p>
          <a:p>
            <a:r>
              <a:rPr lang="sk-SK" dirty="0" err="1"/>
              <a:t>Add</a:t>
            </a:r>
            <a:r>
              <a:rPr lang="sk-SK" dirty="0"/>
              <a:t> </a:t>
            </a:r>
            <a:r>
              <a:rPr lang="sk-SK" dirty="0" err="1"/>
              <a:t>attribute</a:t>
            </a:r>
            <a:r>
              <a:rPr lang="sk-SK" dirty="0"/>
              <a:t> to a </a:t>
            </a:r>
            <a:r>
              <a:rPr lang="sk-SK" dirty="0" err="1"/>
              <a:t>method</a:t>
            </a:r>
            <a:r>
              <a:rPr lang="sk-SK" dirty="0"/>
              <a:t> and get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command</a:t>
            </a:r>
            <a:r>
              <a:rPr lang="sk-SK" dirty="0"/>
              <a:t> </a:t>
            </a:r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generated</a:t>
            </a:r>
            <a:endParaRPr lang="sk-SK" dirty="0"/>
          </a:p>
          <a:p>
            <a:r>
              <a:rPr lang="sk-SK" dirty="0" err="1"/>
              <a:t>Supports</a:t>
            </a:r>
            <a:r>
              <a:rPr lang="sk-SK" dirty="0"/>
              <a:t> </a:t>
            </a:r>
            <a:r>
              <a:rPr lang="sk-SK" dirty="0" err="1"/>
              <a:t>CanExecuteChanged</a:t>
            </a:r>
            <a:r>
              <a:rPr lang="sk-SK" dirty="0"/>
              <a:t> and </a:t>
            </a:r>
            <a:r>
              <a:rPr lang="sk-SK" dirty="0" err="1"/>
              <a:t>passing</a:t>
            </a:r>
            <a:r>
              <a:rPr lang="sk-SK" dirty="0"/>
              <a:t> of </a:t>
            </a:r>
            <a:r>
              <a:rPr lang="sk-SK" dirty="0" err="1"/>
              <a:t>values</a:t>
            </a:r>
            <a:endParaRPr lang="en-US" dirty="0"/>
          </a:p>
          <a:p>
            <a:r>
              <a:rPr lang="en-US" dirty="0"/>
              <a:t>Also for asynchronous methods with </a:t>
            </a:r>
            <a:r>
              <a:rPr lang="en-US" dirty="0" err="1"/>
              <a:t>CancellationToken</a:t>
            </a:r>
            <a:r>
              <a:rPr lang="en-US" dirty="0"/>
              <a:t> support</a:t>
            </a:r>
            <a:endParaRPr lang="sk-SK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sk-SK" dirty="0" err="1"/>
              <a:t>RelayCommand</a:t>
            </a:r>
            <a:r>
              <a:rPr lang="en-US" dirty="0"/>
              <a:t>]</a:t>
            </a:r>
            <a:r>
              <a:rPr lang="sk-SK" dirty="0"/>
              <a:t>, </a:t>
            </a:r>
            <a:r>
              <a:rPr lang="en-US" dirty="0"/>
              <a:t>[</a:t>
            </a:r>
            <a:r>
              <a:rPr lang="sk-SK" dirty="0" err="1"/>
              <a:t>RelayCommand</a:t>
            </a:r>
            <a:r>
              <a:rPr lang="en-US" dirty="0"/>
              <a:t>&lt;T&gt;]</a:t>
            </a:r>
          </a:p>
          <a:p>
            <a:r>
              <a:rPr lang="en-US" dirty="0"/>
              <a:t>[</a:t>
            </a:r>
            <a:r>
              <a:rPr lang="en-US" dirty="0" err="1"/>
              <a:t>AsyncRelayCommand</a:t>
            </a:r>
            <a:r>
              <a:rPr lang="en-US" dirty="0"/>
              <a:t>], [</a:t>
            </a:r>
            <a:r>
              <a:rPr lang="en-US" dirty="0" err="1"/>
              <a:t>AsyncRelayCommand</a:t>
            </a:r>
            <a:r>
              <a:rPr lang="en-US" dirty="0"/>
              <a:t>&lt;T&gt;]</a:t>
            </a:r>
          </a:p>
        </p:txBody>
      </p:sp>
    </p:spTree>
    <p:extLst>
      <p:ext uri="{BB962C8B-B14F-4D97-AF65-F5344CB8AC3E}">
        <p14:creationId xmlns:p14="http://schemas.microsoft.com/office/powerpoint/2010/main" val="24451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B4EFC-5267-9CC0-C68C-B3A4B21A1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87C564-7DF6-E6E7-A10E-542885E2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242B1-E3ED-D61D-24D6-6535C495B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AD37F03-903C-1D79-E70C-B2B08C45D12E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A7C4562-6783-185D-8C03-79D9936448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A877EDFF-9FA2-F8FE-F3DD-C2C8D49944CF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MVVM </a:t>
            </a:r>
            <a:r>
              <a:rPr lang="sk-SK" sz="6000" dirty="0" err="1">
                <a:solidFill>
                  <a:srgbClr val="FFFFFF"/>
                </a:solidFill>
              </a:rPr>
              <a:t>Community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toolkit</a:t>
            </a:r>
            <a:endParaRPr lang="sk-SK" sz="6000" dirty="0">
              <a:solidFill>
                <a:srgbClr val="FFFFFF"/>
              </a:solidFill>
            </a:endParaRPr>
          </a:p>
          <a:p>
            <a:pPr algn="l"/>
            <a:endParaRPr lang="sk-SK" sz="6000" dirty="0">
              <a:solidFill>
                <a:srgbClr val="FFFFFF"/>
              </a:solidFill>
            </a:endParaRP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RelayCommand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F365BA1-16C8-1F67-85EC-F1AB951C81EC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2925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MVVM design </a:t>
            </a:r>
            <a:r>
              <a:rPr lang="sk-SK" dirty="0" err="1"/>
              <a:t>pattern</a:t>
            </a:r>
            <a:endParaRPr lang="sk-SK" dirty="0"/>
          </a:p>
          <a:p>
            <a:r>
              <a:rPr lang="sk-SK" dirty="0"/>
              <a:t>Look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96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8D41-5C7C-4A33-9EC7-83425521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do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</a:t>
            </a:r>
            <a:r>
              <a:rPr lang="sk-SK" dirty="0" err="1"/>
              <a:t>know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8B1D-4F78-4493-8AFF-F15958F8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MVVM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Data </a:t>
            </a:r>
            <a:r>
              <a:rPr lang="sk-SK" dirty="0" err="1"/>
              <a:t>Binding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Command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/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9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MVVM design </a:t>
            </a:r>
            <a:r>
              <a:rPr lang="sk-SK" dirty="0" err="1"/>
              <a:t>pattern</a:t>
            </a:r>
            <a:endParaRPr lang="sk-SK" dirty="0"/>
          </a:p>
          <a:p>
            <a:r>
              <a:rPr lang="sk-SK" dirty="0"/>
              <a:t>Look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37020"/>
            <a:ext cx="53340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Model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Represents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data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cs-CZ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Displays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data to user and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provides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interactivity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options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keeps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current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context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7317189" y="2825130"/>
            <a:ext cx="184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613245" y="2825131"/>
            <a:ext cx="1600200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9" name="Obdélník 8"/>
          <p:cNvSpPr/>
          <p:nvPr/>
        </p:nvSpPr>
        <p:spPr>
          <a:xfrm>
            <a:off x="9349189" y="2825130"/>
            <a:ext cx="1893207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8081002" y="1510835"/>
            <a:ext cx="1672772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9749726" y="2161813"/>
            <a:ext cx="920750" cy="360928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8332237" y="2877002"/>
            <a:ext cx="914400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10138438" y="3516605"/>
            <a:ext cx="532424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952506" y="4165022"/>
            <a:ext cx="2401294" cy="423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1E25E180-C46F-46CC-AAD6-F964857D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041417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MVVM, </a:t>
            </a:r>
            <a:r>
              <a:rPr lang="sk-SK" sz="6000" dirty="0" err="1">
                <a:solidFill>
                  <a:srgbClr val="FFFFFF"/>
                </a:solidFill>
              </a:rPr>
              <a:t>Binding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42309BE5-751A-44D3-A2B3-CE98DA1EA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52196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8FC0-D45A-48AD-B5A7-10109EC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BEFA-875E-480F-9AEB-AF2F7B2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en-US" dirty="0"/>
              <a:t>from the backend </a:t>
            </a:r>
            <a:r>
              <a:rPr lang="sk-SK" dirty="0"/>
              <a:t>to </a:t>
            </a:r>
            <a:r>
              <a:rPr lang="sk-SK" dirty="0" err="1"/>
              <a:t>it</a:t>
            </a:r>
            <a:r>
              <a:rPr lang="en-US" dirty="0"/>
              <a:t>’s display in the frontend</a:t>
            </a:r>
            <a:endParaRPr lang="sk-SK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78EDDF3-E2AB-44CD-9B4E-962DE2C8F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09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9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en-US" dirty="0"/>
              <a:t> types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current Binding</a:t>
            </a:r>
            <a:r>
              <a:rPr lang="cs-CZ" sz="2000" dirty="0" err="1"/>
              <a:t>Contextu</a:t>
            </a:r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current </a:t>
            </a:r>
            <a:r>
              <a:rPr lang="en-US" sz="2000" b="1" dirty="0"/>
              <a:t>Binding</a:t>
            </a:r>
            <a:r>
              <a:rPr lang="cs-CZ" sz="2000" b="1" dirty="0" err="1"/>
              <a:t>Context</a:t>
            </a:r>
            <a:endParaRPr lang="cs-CZ" sz="2000" b="1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 </a:t>
            </a:r>
            <a:r>
              <a:rPr lang="cs-CZ" sz="2000" b="1" dirty="0"/>
              <a:t>Name</a:t>
            </a:r>
            <a:r>
              <a:rPr lang="cs-CZ" sz="2000" dirty="0"/>
              <a:t> </a:t>
            </a:r>
            <a:r>
              <a:rPr lang="en-US" sz="2000" dirty="0"/>
              <a:t>in current </a:t>
            </a:r>
            <a:r>
              <a:rPr lang="en-US" sz="2000" b="1" dirty="0"/>
              <a:t>Binding</a:t>
            </a:r>
            <a:r>
              <a:rPr lang="cs-CZ" sz="2000" b="1" dirty="0" err="1"/>
              <a:t>Context</a:t>
            </a:r>
            <a:endParaRPr lang="cs-CZ" sz="2000" b="1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Name.Length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 </a:t>
            </a:r>
            <a:r>
              <a:rPr lang="cs-CZ" sz="2000" b="1" dirty="0" err="1"/>
              <a:t>Name.Length</a:t>
            </a:r>
            <a:endParaRPr lang="cs-CZ" sz="2000" b="1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B3A2B4F-95F0-4610-9475-2FB22A4DA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1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directions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</a:t>
            </a:r>
            <a:r>
              <a:rPr lang="cs-CZ" dirty="0"/>
              <a:t>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en-US" dirty="0"/>
              <a:t>Value is set only one time when the control is created</a:t>
            </a:r>
            <a:endParaRPr lang="cs-CZ" dirty="0"/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en-US" dirty="0"/>
              <a:t>Value updates in one way – from backend to frontend (for example Label)</a:t>
            </a:r>
            <a:endParaRPr lang="cs-CZ" dirty="0"/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en-US" dirty="0"/>
              <a:t>Value updates in both ways (for example Entry)</a:t>
            </a:r>
            <a:endParaRPr lang="cs-CZ" dirty="0"/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en-US" dirty="0"/>
              <a:t>Value updates in one way – from frontend to backend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56F99-ACB5-47EF-B158-D116B2C04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681</Words>
  <Application>Microsoft Office PowerPoint</Application>
  <PresentationFormat>Widescreen</PresentationFormat>
  <Paragraphs>202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Cascadia Mono</vt:lpstr>
      <vt:lpstr>Consolas</vt:lpstr>
      <vt:lpstr>Tw Cen MT</vt:lpstr>
      <vt:lpstr>Tw Cen MT Condensed</vt:lpstr>
      <vt:lpstr>Wingdings 3</vt:lpstr>
      <vt:lpstr>Integral</vt:lpstr>
      <vt:lpstr>PV239 - 03 MVVM</vt:lpstr>
      <vt:lpstr>Project</vt:lpstr>
      <vt:lpstr>What do you already know?</vt:lpstr>
      <vt:lpstr>goals</vt:lpstr>
      <vt:lpstr>Model View ViewModel </vt:lpstr>
      <vt:lpstr>Layouts</vt:lpstr>
      <vt:lpstr>Binding</vt:lpstr>
      <vt:lpstr>Binding types</vt:lpstr>
      <vt:lpstr>Binding directions</vt:lpstr>
      <vt:lpstr>Binding – notify about changes</vt:lpstr>
      <vt:lpstr>Binding types</vt:lpstr>
      <vt:lpstr>INotifyCollectionChanged</vt:lpstr>
      <vt:lpstr>MVVM Community toolkit</vt:lpstr>
      <vt:lpstr>MVVM Community Toolkit - observableobject</vt:lpstr>
      <vt:lpstr>Mvvm community toolkit - ObservableProperty</vt:lpstr>
      <vt:lpstr>Layouts</vt:lpstr>
      <vt:lpstr>ICommand</vt:lpstr>
      <vt:lpstr>Command Parameter</vt:lpstr>
      <vt:lpstr>Layouts</vt:lpstr>
      <vt:lpstr>MVVM Community Toolkit - RelayCommand</vt:lpstr>
      <vt:lpstr>Layouts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396</cp:revision>
  <dcterms:created xsi:type="dcterms:W3CDTF">2019-03-03T09:39:32Z</dcterms:created>
  <dcterms:modified xsi:type="dcterms:W3CDTF">2025-03-07T07:13:32Z</dcterms:modified>
</cp:coreProperties>
</file>