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5"/>
  </p:notesMasterIdLst>
  <p:sldIdLst>
    <p:sldId id="256" r:id="rId2"/>
    <p:sldId id="388" r:id="rId3"/>
    <p:sldId id="373" r:id="rId4"/>
    <p:sldId id="387" r:id="rId5"/>
    <p:sldId id="327" r:id="rId6"/>
    <p:sldId id="370" r:id="rId7"/>
    <p:sldId id="289" r:id="rId8"/>
    <p:sldId id="287" r:id="rId9"/>
    <p:sldId id="351" r:id="rId10"/>
    <p:sldId id="288" r:id="rId11"/>
    <p:sldId id="290" r:id="rId12"/>
    <p:sldId id="296" r:id="rId13"/>
    <p:sldId id="375" r:id="rId14"/>
    <p:sldId id="376" r:id="rId15"/>
    <p:sldId id="328" r:id="rId16"/>
    <p:sldId id="332" r:id="rId17"/>
    <p:sldId id="378" r:id="rId18"/>
    <p:sldId id="389" r:id="rId19"/>
    <p:sldId id="390" r:id="rId20"/>
    <p:sldId id="391" r:id="rId21"/>
    <p:sldId id="392" r:id="rId22"/>
    <p:sldId id="394" r:id="rId23"/>
    <p:sldId id="3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04.02.2023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2023-02-04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directions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cs-CZ" dirty="0"/>
              <a:t>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en-US" dirty="0"/>
              <a:t>Value is set only one time when the control is created</a:t>
            </a:r>
            <a:endParaRPr lang="cs-CZ" dirty="0"/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en-US" dirty="0"/>
              <a:t>Value updates in one way – from backend to frontend (for example Label)</a:t>
            </a:r>
            <a:endParaRPr lang="cs-CZ" dirty="0"/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en-US" dirty="0"/>
              <a:t>Value updates in both ways (for example Entry)</a:t>
            </a:r>
            <a:endParaRPr lang="cs-CZ" dirty="0"/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en-US" dirty="0"/>
              <a:t>Value updates in one way – from frontend to backend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– </a:t>
            </a:r>
            <a:r>
              <a:rPr lang="en-US" dirty="0"/>
              <a:t>notify about changes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Reacts on value changes in the backend</a:t>
            </a:r>
          </a:p>
          <a:p>
            <a:pPr lvl="1"/>
            <a:r>
              <a:rPr lang="en-US" dirty="0"/>
              <a:t>The frontend needs to be notified that something changed</a:t>
            </a:r>
          </a:p>
          <a:p>
            <a:pPr lvl="1"/>
            <a:r>
              <a:rPr lang="en-US" dirty="0"/>
              <a:t>Backend object implements</a:t>
            </a:r>
            <a:r>
              <a:rPr lang="cs-CZ" b="1" dirty="0"/>
              <a:t> </a:t>
            </a:r>
            <a:r>
              <a:rPr lang="cs-CZ" b="1" dirty="0" err="1"/>
              <a:t>INotifyPropertyChanged</a:t>
            </a:r>
            <a:endParaRPr lang="en-US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  <a:p>
            <a:pPr marL="128016" lvl="1" indent="0">
              <a:buNone/>
            </a:pPr>
            <a:r>
              <a:rPr lang="en-US" dirty="0"/>
              <a:t>It’s advised to add an </a:t>
            </a:r>
            <a:r>
              <a:rPr lang="en-US" dirty="0" err="1"/>
              <a:t>OnPropertyChanged</a:t>
            </a:r>
            <a:r>
              <a:rPr lang="en-US" dirty="0"/>
              <a:t> method with a parameter with attribute [</a:t>
            </a:r>
            <a:r>
              <a:rPr lang="en-US" dirty="0" err="1"/>
              <a:t>CallerMemberName</a:t>
            </a:r>
            <a:r>
              <a:rPr lang="en-US" dirty="0"/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something changes inside an existing collection (item gets added or removed)</a:t>
            </a:r>
          </a:p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en-US" dirty="0"/>
              <a:t>Already implements interface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Existing collections</a:t>
            </a:r>
            <a:endParaRPr lang="cs-CZ" dirty="0"/>
          </a:p>
          <a:p>
            <a:pPr lvl="1"/>
            <a:r>
              <a:rPr lang="en-US" dirty="0"/>
              <a:t>Create a wrapper that implements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cs-CZ" dirty="0"/>
          </a:p>
          <a:p>
            <a:r>
              <a:rPr lang="en-US" dirty="0"/>
              <a:t>Custom collections</a:t>
            </a:r>
            <a:endParaRPr lang="cs-CZ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INotifyCollectionChanged</a:t>
            </a:r>
            <a:r>
              <a:rPr lang="en-US" dirty="0"/>
              <a:t> and add support for </a:t>
            </a:r>
            <a:r>
              <a:rPr lang="en-US" dirty="0" err="1"/>
              <a:t>notitfying</a:t>
            </a:r>
            <a:r>
              <a:rPr lang="en-US" dirty="0"/>
              <a:t> the frontend on changes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3E-0FAD-46A1-9FCC-59F4C30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F90-EF9E-494B-8269-0E46DF6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Solves calling of </a:t>
            </a:r>
            <a:r>
              <a:rPr lang="en-US" sz="2000" dirty="0" err="1"/>
              <a:t>PropertyChanged</a:t>
            </a:r>
            <a:r>
              <a:rPr lang="en-US" sz="2000" dirty="0"/>
              <a:t> for you</a:t>
            </a:r>
          </a:p>
          <a:p>
            <a:pPr marL="0" indent="0">
              <a:buNone/>
            </a:pPr>
            <a:r>
              <a:rPr lang="en-US" sz="2000" dirty="0"/>
              <a:t>Inserts code into IL after build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sk-SK" sz="2000" dirty="0"/>
              <a:t>Nuget </a:t>
            </a:r>
            <a:r>
              <a:rPr lang="en-US" sz="2000" dirty="0"/>
              <a:t>packages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Fody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PropertyChanged.Fody</a:t>
            </a:r>
            <a:endParaRPr lang="sk-SK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DA224-315F-4710-BA23-29A6CDBA5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INotifyPropertyChanged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FODY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274C62-2BD4-4FDF-95C4-630C99A76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258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568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making actions while using Bindings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Usage in XAML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</a:t>
            </a:r>
            <a:r>
              <a:rPr lang="cs-CZ" dirty="0" err="1"/>
              <a:t>Command</a:t>
            </a:r>
            <a:endParaRPr lang="cs-CZ" dirty="0"/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as type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casted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5D-C190-C248-E266-3B2CDA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23B-CEFA-1FF9-C4FF-2B009C8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–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.NET MAUI, WPF, </a:t>
            </a:r>
            <a:r>
              <a:rPr lang="sk-SK" dirty="0" err="1"/>
              <a:t>WinForms</a:t>
            </a:r>
            <a:r>
              <a:rPr lang="sk-SK" dirty="0"/>
              <a:t>, Xamarin...</a:t>
            </a:r>
          </a:p>
          <a:p>
            <a:r>
              <a:rPr lang="sk-SK" dirty="0" err="1"/>
              <a:t>Uses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generators</a:t>
            </a:r>
            <a:endParaRPr lang="sk-SK" dirty="0"/>
          </a:p>
          <a:p>
            <a:r>
              <a:rPr lang="sk-SK" dirty="0" err="1"/>
              <a:t>Helps</a:t>
            </a:r>
            <a:r>
              <a:rPr lang="sk-SK" dirty="0"/>
              <a:t> </a:t>
            </a:r>
            <a:r>
              <a:rPr lang="sk-SK" dirty="0" err="1"/>
              <a:t>with</a:t>
            </a:r>
            <a:endParaRPr lang="sk-SK" dirty="0"/>
          </a:p>
          <a:p>
            <a:pPr lvl="1"/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sk-SK" dirty="0"/>
          </a:p>
          <a:p>
            <a:pPr lvl="1"/>
            <a:r>
              <a:rPr lang="sk-SK" dirty="0" err="1"/>
              <a:t>Commands</a:t>
            </a:r>
            <a:endParaRPr lang="sk-SK" dirty="0"/>
          </a:p>
          <a:p>
            <a:pPr lvl="1"/>
            <a:r>
              <a:rPr lang="sk-SK" dirty="0" err="1"/>
              <a:t>Messaging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517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BB-9779-4CC6-321B-858C8C2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RelayCommand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A60-3A1F-3417-6956-AFFFC2B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ICommand</a:t>
            </a:r>
            <a:r>
              <a:rPr lang="sk-SK" dirty="0"/>
              <a:t> interface</a:t>
            </a:r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attribute</a:t>
            </a:r>
            <a:r>
              <a:rPr lang="sk-SK" dirty="0"/>
              <a:t> to a </a:t>
            </a:r>
            <a:r>
              <a:rPr lang="sk-SK" dirty="0" err="1"/>
              <a:t>method</a:t>
            </a:r>
            <a:r>
              <a:rPr lang="sk-SK" dirty="0"/>
              <a:t> and get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generated</a:t>
            </a:r>
            <a:endParaRPr lang="sk-SK" dirty="0"/>
          </a:p>
          <a:p>
            <a:r>
              <a:rPr lang="sk-SK" dirty="0" err="1"/>
              <a:t>Supports</a:t>
            </a:r>
            <a:r>
              <a:rPr lang="sk-SK" dirty="0"/>
              <a:t> </a:t>
            </a:r>
            <a:r>
              <a:rPr lang="sk-SK" dirty="0" err="1"/>
              <a:t>CanExecuteChanged</a:t>
            </a:r>
            <a:r>
              <a:rPr lang="sk-SK" dirty="0"/>
              <a:t> and </a:t>
            </a:r>
            <a:r>
              <a:rPr lang="sk-SK" dirty="0" err="1"/>
              <a:t>passing</a:t>
            </a:r>
            <a:r>
              <a:rPr lang="sk-SK" dirty="0"/>
              <a:t> of </a:t>
            </a:r>
            <a:r>
              <a:rPr lang="sk-SK" dirty="0" err="1"/>
              <a:t>values</a:t>
            </a:r>
            <a:endParaRPr lang="en-US" dirty="0"/>
          </a:p>
          <a:p>
            <a:r>
              <a:rPr lang="en-US" dirty="0"/>
              <a:t>Also for asynchronous methods with </a:t>
            </a:r>
            <a:r>
              <a:rPr lang="en-US" dirty="0" err="1"/>
              <a:t>CancellationToken</a:t>
            </a:r>
            <a:r>
              <a:rPr lang="en-US" dirty="0"/>
              <a:t> support</a:t>
            </a:r>
            <a:endParaRPr lang="sk-SK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]</a:t>
            </a:r>
            <a:r>
              <a:rPr lang="sk-SK" dirty="0"/>
              <a:t>, </a:t>
            </a:r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&lt;T&gt;]</a:t>
            </a:r>
          </a:p>
          <a:p>
            <a:r>
              <a:rPr lang="en-US" dirty="0"/>
              <a:t>[</a:t>
            </a:r>
            <a:r>
              <a:rPr lang="en-US" dirty="0" err="1"/>
              <a:t>AsyncRelayCommand</a:t>
            </a:r>
            <a:r>
              <a:rPr lang="en-US" dirty="0"/>
              <a:t>], [</a:t>
            </a:r>
            <a:r>
              <a:rPr lang="en-US" dirty="0" err="1"/>
              <a:t>AsyncRelayCommand</a:t>
            </a:r>
            <a:r>
              <a:rPr lang="en-US" dirty="0"/>
              <a:t>&lt;T&gt;]</a:t>
            </a:r>
          </a:p>
        </p:txBody>
      </p:sp>
    </p:spTree>
    <p:extLst>
      <p:ext uri="{BB962C8B-B14F-4D97-AF65-F5344CB8AC3E}">
        <p14:creationId xmlns:p14="http://schemas.microsoft.com/office/powerpoint/2010/main" val="2445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Proje</a:t>
            </a:r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F07-28C8-2826-3674-2111C31A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02993" cy="1499616"/>
          </a:xfrm>
        </p:spPr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observableobject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1AA6-02AC-792D-4E99-8C9DDC8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Base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implements</a:t>
            </a:r>
            <a:r>
              <a:rPr lang="sk-SK" dirty="0"/>
              <a:t> </a:t>
            </a:r>
            <a:r>
              <a:rPr lang="sk-SK" dirty="0" err="1"/>
              <a:t>INotifyPropertyChanged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INotifyPropertyChanging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SetProperty</a:t>
            </a:r>
            <a:r>
              <a:rPr lang="en-US" dirty="0"/>
              <a:t>() method that handles setting value and notifying</a:t>
            </a:r>
          </a:p>
          <a:p>
            <a:endParaRPr lang="en-US" dirty="0"/>
          </a:p>
          <a:p>
            <a:r>
              <a:rPr lang="en-US" dirty="0"/>
              <a:t>Alternatively can be added by using [</a:t>
            </a:r>
            <a:r>
              <a:rPr lang="en-US" dirty="0" err="1"/>
              <a:t>INotifyPropertyChanged</a:t>
            </a:r>
            <a:r>
              <a:rPr lang="en-US" dirty="0"/>
              <a:t>] attribute</a:t>
            </a:r>
          </a:p>
          <a:p>
            <a:pPr lvl="1"/>
            <a:r>
              <a:rPr lang="en-US" dirty="0"/>
              <a:t>If the class already inherits from a base class and cannot inherit from </a:t>
            </a:r>
            <a:r>
              <a:rPr lang="en-US" dirty="0" err="1"/>
              <a:t>ObservableObject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52F-05E0-3AC4-6124-AAE014D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3361" cy="1499616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community toolkit - </a:t>
            </a:r>
            <a:r>
              <a:rPr lang="en-US" dirty="0" err="1"/>
              <a:t>ObservableProperty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787A-3541-9C06-ACEB-E2EDA91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Add to a field and get the corresponding property generated</a:t>
            </a:r>
          </a:p>
          <a:p>
            <a:r>
              <a:rPr lang="en-US" dirty="0"/>
              <a:t>Can be used in classes that implement </a:t>
            </a:r>
            <a:r>
              <a:rPr lang="en-US" dirty="0" err="1"/>
              <a:t>INotifyPropertyChanged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MVVM Community Toolkit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284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9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do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7020"/>
            <a:ext cx="53340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Represents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Displays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 to user and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provides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interactivity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options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keeps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en-US" dirty="0"/>
              <a:t>from the backend </a:t>
            </a:r>
            <a:r>
              <a:rPr lang="sk-SK" dirty="0"/>
              <a:t>to </a:t>
            </a:r>
            <a:r>
              <a:rPr lang="sk-SK" dirty="0" err="1"/>
              <a:t>it</a:t>
            </a:r>
            <a:r>
              <a:rPr lang="en-US" dirty="0"/>
              <a:t>’s display in the frontend</a:t>
            </a:r>
            <a:endParaRPr lang="sk-SK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en-US" dirty="0"/>
              <a:t>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current 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/>
              <a:t>Name</a:t>
            </a:r>
            <a:r>
              <a:rPr lang="cs-CZ" sz="2000" dirty="0"/>
              <a:t> </a:t>
            </a:r>
            <a:r>
              <a:rPr lang="en-US" sz="2000" dirty="0"/>
              <a:t>in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 err="1"/>
              <a:t>Name.Length</a:t>
            </a:r>
            <a:endParaRPr lang="cs-CZ" sz="2000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a named element</a:t>
            </a:r>
            <a:endParaRPr lang="cs-CZ" sz="2000" dirty="0"/>
          </a:p>
          <a:p>
            <a:pPr lvl="1"/>
            <a:r>
              <a:rPr lang="en-US" sz="2000" dirty="0"/>
              <a:t>attribute</a:t>
            </a:r>
            <a:r>
              <a:rPr lang="cs-CZ" sz="2000" dirty="0"/>
              <a:t> </a:t>
            </a:r>
            <a:r>
              <a:rPr lang="cs-CZ" sz="2000" b="1" dirty="0"/>
              <a:t>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</a:t>
            </a:r>
            <a:r>
              <a:rPr lang="cs-CZ" sz="2000" dirty="0"/>
              <a:t> </a:t>
            </a:r>
            <a:r>
              <a:rPr lang="cs-CZ" sz="2000" b="1" dirty="0"/>
              <a:t>Text </a:t>
            </a:r>
            <a:r>
              <a:rPr lang="en-US" sz="2000" dirty="0"/>
              <a:t>of object </a:t>
            </a:r>
            <a:r>
              <a:rPr lang="cs-CZ" sz="2000" b="1" dirty="0"/>
              <a:t>TextBox1</a:t>
            </a:r>
            <a:endParaRPr lang="en-US" sz="2000" b="1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en-US" sz="2000" dirty="0"/>
              <a:t>Specifies data type of the object that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If it is unclear what data type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Used for </a:t>
            </a:r>
            <a:r>
              <a:rPr lang="en-US" sz="2000" dirty="0" err="1"/>
              <a:t>Intellisense</a:t>
            </a:r>
            <a:r>
              <a:rPr lang="en-US" sz="2000" dirty="0"/>
              <a:t> and build-time control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727</Words>
  <Application>Microsoft Office PowerPoint</Application>
  <PresentationFormat>Widescreen</PresentationFormat>
  <Paragraphs>215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PV239 - 03 MVVM</vt:lpstr>
      <vt:lpstr>Project</vt:lpstr>
      <vt:lpstr>What do you already know?</vt:lpstr>
      <vt:lpstr>goals</vt:lpstr>
      <vt:lpstr>Model View ViewModel </vt:lpstr>
      <vt:lpstr>Binding</vt:lpstr>
      <vt:lpstr>Binding types</vt:lpstr>
      <vt:lpstr>Binding types</vt:lpstr>
      <vt:lpstr>Layouts</vt:lpstr>
      <vt:lpstr>Binding directions</vt:lpstr>
      <vt:lpstr>Binding – notify about changes</vt:lpstr>
      <vt:lpstr>INotifyCollectionChanged</vt:lpstr>
      <vt:lpstr>Fody</vt:lpstr>
      <vt:lpstr>Layouts</vt:lpstr>
      <vt:lpstr>ICommand</vt:lpstr>
      <vt:lpstr>Command Parameter</vt:lpstr>
      <vt:lpstr>Layouts</vt:lpstr>
      <vt:lpstr>MVVM Community toolkit</vt:lpstr>
      <vt:lpstr>MVVM Community Toolkit - RelayCommand</vt:lpstr>
      <vt:lpstr>MVVM Community Toolkit - observableobject</vt:lpstr>
      <vt:lpstr>Mvvm community toolkit - ObservableProperty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370</cp:revision>
  <dcterms:created xsi:type="dcterms:W3CDTF">2019-03-03T09:39:32Z</dcterms:created>
  <dcterms:modified xsi:type="dcterms:W3CDTF">2023-02-05T14:31:57Z</dcterms:modified>
</cp:coreProperties>
</file>