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6"/>
  </p:notesMasterIdLst>
  <p:sldIdLst>
    <p:sldId id="256" r:id="rId2"/>
    <p:sldId id="373" r:id="rId3"/>
    <p:sldId id="387" r:id="rId4"/>
    <p:sldId id="388" r:id="rId5"/>
    <p:sldId id="351" r:id="rId6"/>
    <p:sldId id="363" r:id="rId7"/>
    <p:sldId id="367" r:id="rId8"/>
    <p:sldId id="368" r:id="rId9"/>
    <p:sldId id="369" r:id="rId10"/>
    <p:sldId id="389" r:id="rId11"/>
    <p:sldId id="372" r:id="rId12"/>
    <p:sldId id="390" r:id="rId13"/>
    <p:sldId id="391" r:id="rId14"/>
    <p:sldId id="3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99" d="100"/>
          <a:sy n="99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3571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DI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0853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8013975" y="0"/>
        <a:ext cx="3997170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05.03.2022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 err="1"/>
              <a:t>IoC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Inversion</a:t>
            </a:r>
            <a:r>
              <a:rPr lang="sk-SK" sz="6000" dirty="0">
                <a:solidFill>
                  <a:srgbClr val="FFFFFF"/>
                </a:solidFill>
              </a:rPr>
              <a:t> of </a:t>
            </a:r>
            <a:r>
              <a:rPr lang="sk-SK" sz="6000" dirty="0" err="1">
                <a:solidFill>
                  <a:srgbClr val="FFFFFF"/>
                </a:solidFill>
              </a:rPr>
              <a:t>control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F72DC97-C2D3-4366-98DC-2947FB2258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1609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3659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8C94-698F-4DC3-B942-038194B7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Scrutor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7AA-65BD-4D48-812C-6253BA1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Knihovna</a:t>
            </a:r>
            <a:r>
              <a:rPr lang="sk-SK" dirty="0"/>
              <a:t>, </a:t>
            </a:r>
            <a:r>
              <a:rPr lang="sk-SK" dirty="0" err="1"/>
              <a:t>která</a:t>
            </a:r>
            <a:r>
              <a:rPr lang="sk-SK" dirty="0"/>
              <a:t> </a:t>
            </a:r>
            <a:r>
              <a:rPr lang="sk-SK" dirty="0" err="1"/>
              <a:t>pomůže</a:t>
            </a:r>
            <a:r>
              <a:rPr lang="sk-SK" dirty="0"/>
              <a:t> s </a:t>
            </a:r>
            <a:r>
              <a:rPr lang="sk-SK" dirty="0" err="1"/>
              <a:t>registrací</a:t>
            </a:r>
            <a:r>
              <a:rPr lang="sk-SK" dirty="0"/>
              <a:t> závislostí, pracuje nad </a:t>
            </a:r>
            <a:r>
              <a:rPr lang="sk-SK" dirty="0" err="1"/>
              <a:t>IServiceCollection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registrovat</a:t>
            </a:r>
            <a:r>
              <a:rPr lang="sk-SK" dirty="0"/>
              <a:t> </a:t>
            </a:r>
            <a:r>
              <a:rPr lang="sk-SK" dirty="0" err="1"/>
              <a:t>všechny</a:t>
            </a:r>
            <a:r>
              <a:rPr lang="sk-SK" dirty="0"/>
              <a:t> </a:t>
            </a:r>
            <a:r>
              <a:rPr lang="sk-SK" dirty="0" err="1"/>
              <a:t>třídy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Dědí</a:t>
            </a:r>
            <a:r>
              <a:rPr lang="sk-SK" dirty="0"/>
              <a:t> od </a:t>
            </a:r>
            <a:r>
              <a:rPr lang="sk-SK" dirty="0" err="1"/>
              <a:t>některé</a:t>
            </a:r>
            <a:r>
              <a:rPr lang="sk-SK" dirty="0"/>
              <a:t> </a:t>
            </a:r>
            <a:r>
              <a:rPr lang="sk-SK" dirty="0" err="1"/>
              <a:t>třídy</a:t>
            </a:r>
            <a:endParaRPr lang="sk-SK" dirty="0"/>
          </a:p>
          <a:p>
            <a:pPr lvl="1"/>
            <a:r>
              <a:rPr lang="sk-SK" dirty="0" err="1"/>
              <a:t>Implementují</a:t>
            </a:r>
            <a:r>
              <a:rPr lang="sk-SK" dirty="0"/>
              <a:t> </a:t>
            </a:r>
            <a:r>
              <a:rPr lang="sk-SK" dirty="0" err="1"/>
              <a:t>některý</a:t>
            </a:r>
            <a:r>
              <a:rPr lang="sk-SK" dirty="0"/>
              <a:t> interface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životní cyklus závislosti (</a:t>
            </a:r>
            <a:r>
              <a:rPr lang="sk-SK" sz="2200" dirty="0" err="1"/>
              <a:t>Singleton</a:t>
            </a:r>
            <a:r>
              <a:rPr lang="sk-SK" sz="2200" dirty="0"/>
              <a:t>, </a:t>
            </a:r>
            <a:r>
              <a:rPr lang="sk-SK" sz="2200" dirty="0" err="1"/>
              <a:t>Transient</a:t>
            </a:r>
            <a:r>
              <a:rPr lang="sk-SK" sz="2200" dirty="0"/>
              <a:t>...)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</a:t>
            </a:r>
            <a:r>
              <a:rPr lang="sk-SK" sz="2200" dirty="0" err="1"/>
              <a:t>zda</a:t>
            </a:r>
            <a:r>
              <a:rPr lang="sk-SK" sz="2200" dirty="0"/>
              <a:t>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třídá</a:t>
            </a:r>
            <a:r>
              <a:rPr lang="sk-SK" sz="2200" dirty="0"/>
              <a:t> má dát </a:t>
            </a:r>
            <a:r>
              <a:rPr lang="sk-SK" sz="2200" dirty="0" err="1"/>
              <a:t>injekovat</a:t>
            </a:r>
            <a:r>
              <a:rPr lang="sk-SK" sz="2200" dirty="0"/>
              <a:t> jako:</a:t>
            </a:r>
          </a:p>
          <a:p>
            <a:pPr lvl="1"/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/>
              <a:t>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jmenuje</a:t>
            </a:r>
            <a:r>
              <a:rPr lang="sk-SK" dirty="0"/>
              <a:t> </a:t>
            </a:r>
            <a:r>
              <a:rPr lang="sk-SK" dirty="0" err="1"/>
              <a:t>stejně</a:t>
            </a:r>
            <a:r>
              <a:rPr lang="sk-SK" dirty="0"/>
              <a:t> jako </a:t>
            </a:r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 err="1"/>
              <a:t>Libovolný</a:t>
            </a:r>
            <a:r>
              <a:rPr lang="sk-SK" dirty="0"/>
              <a:t> 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implementuje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endParaRPr lang="sk-SK" sz="2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8F1873-DEB3-49EF-B995-4CBBBA9D42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422011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scrutor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5ECC480-6E45-4323-9198-63565E2DA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95452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Cvičení</a:t>
            </a:r>
            <a:endParaRPr lang="en-US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Vytvořte</a:t>
            </a:r>
            <a:r>
              <a:rPr lang="sk-SK" sz="6000" dirty="0">
                <a:solidFill>
                  <a:srgbClr val="FFFFFF"/>
                </a:solidFill>
              </a:rPr>
              <a:t> stránku pro detail </a:t>
            </a:r>
            <a:r>
              <a:rPr lang="sk-SK" sz="6000" dirty="0" err="1">
                <a:solidFill>
                  <a:srgbClr val="FFFFFF"/>
                </a:solidFill>
              </a:rPr>
              <a:t>ingredience</a:t>
            </a:r>
            <a:r>
              <a:rPr lang="sk-SK" sz="6000" dirty="0">
                <a:solidFill>
                  <a:srgbClr val="FFFFFF"/>
                </a:solidFill>
              </a:rPr>
              <a:t> a napojte </a:t>
            </a:r>
            <a:r>
              <a:rPr lang="sk-SK" sz="6000" dirty="0" err="1">
                <a:solidFill>
                  <a:srgbClr val="FFFFFF"/>
                </a:solidFill>
              </a:rPr>
              <a:t>ji</a:t>
            </a:r>
            <a:r>
              <a:rPr lang="sk-SK" sz="6000" dirty="0">
                <a:solidFill>
                  <a:srgbClr val="FFFFFF"/>
                </a:solidFill>
              </a:rPr>
              <a:t> v rámci IOC/di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920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principy</a:t>
            </a: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 /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  <a:p>
            <a:r>
              <a:rPr lang="sk-SK" dirty="0" err="1"/>
              <a:t>Setup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r>
              <a:rPr lang="sk-SK" dirty="0" err="1"/>
              <a:t>Navigace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01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8FC5-2B81-4AE1-8EF2-B0BACE5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A188-5468-47B3-AC99-E0443143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Máte </a:t>
            </a:r>
            <a:r>
              <a:rPr lang="sk-SK" dirty="0" err="1"/>
              <a:t>připraveno</a:t>
            </a:r>
            <a:r>
              <a:rPr lang="sk-SK" dirty="0"/>
              <a:t> </a:t>
            </a:r>
            <a:r>
              <a:rPr lang="sk-SK" dirty="0" err="1"/>
              <a:t>zadání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Kde </a:t>
            </a:r>
            <a:r>
              <a:rPr lang="sk-SK" dirty="0" err="1"/>
              <a:t>se</a:t>
            </a:r>
            <a:r>
              <a:rPr lang="sk-SK" dirty="0"/>
              <a:t> k </a:t>
            </a:r>
            <a:r>
              <a:rPr lang="sk-SK" dirty="0" err="1"/>
              <a:t>němu</a:t>
            </a:r>
            <a:r>
              <a:rPr lang="sk-SK" dirty="0"/>
              <a:t> </a:t>
            </a:r>
            <a:r>
              <a:rPr lang="sk-SK" dirty="0" err="1"/>
              <a:t>dostanu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539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principy</a:t>
            </a: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 /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  <a:p>
            <a:r>
              <a:rPr lang="sk-SK" dirty="0" err="1"/>
              <a:t>Setup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r>
              <a:rPr lang="sk-SK" dirty="0" err="1"/>
              <a:t>Navigace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833-A210-4ECE-8F81-7CD2CF1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519A-6C61-4846-AF91-0EE8330C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Závislosti </a:t>
            </a:r>
            <a:r>
              <a:rPr lang="sk-SK" sz="2000" dirty="0" err="1"/>
              <a:t>třídy</a:t>
            </a:r>
            <a:r>
              <a:rPr lang="sk-SK" sz="2000" dirty="0"/>
              <a:t> – to, </a:t>
            </a:r>
            <a:r>
              <a:rPr lang="sk-SK" sz="2000" dirty="0" err="1"/>
              <a:t>co</a:t>
            </a:r>
            <a:r>
              <a:rPr lang="sk-SK" sz="2000" dirty="0"/>
              <a:t> </a:t>
            </a:r>
            <a:r>
              <a:rPr lang="sk-SK" sz="2000" dirty="0" err="1"/>
              <a:t>třída</a:t>
            </a:r>
            <a:r>
              <a:rPr lang="sk-SK" sz="2000" dirty="0"/>
              <a:t> </a:t>
            </a:r>
            <a:r>
              <a:rPr lang="sk-SK" sz="2000" dirty="0" err="1"/>
              <a:t>potřebuje</a:t>
            </a:r>
            <a:r>
              <a:rPr lang="sk-SK" sz="2000" dirty="0"/>
              <a:t> na to, aby fungovala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err="1"/>
              <a:t>Příklad</a:t>
            </a:r>
            <a:r>
              <a:rPr lang="sk-SK" sz="2000" dirty="0"/>
              <a:t> – </a:t>
            </a:r>
            <a:r>
              <a:rPr lang="sk-SK" sz="2000" dirty="0" err="1"/>
              <a:t>třída</a:t>
            </a:r>
            <a:r>
              <a:rPr lang="sk-SK" sz="2000" dirty="0"/>
              <a:t> </a:t>
            </a:r>
            <a:r>
              <a:rPr lang="sk-SK" sz="2000" b="1" dirty="0" err="1"/>
              <a:t>IngredientListViewModel</a:t>
            </a:r>
            <a:endParaRPr lang="sk-SK" sz="20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1600" dirty="0"/>
              <a:t> </a:t>
            </a:r>
            <a:r>
              <a:rPr lang="sk-SK" sz="1600" dirty="0" err="1"/>
              <a:t>Potřebuje</a:t>
            </a:r>
            <a:r>
              <a:rPr lang="sk-SK" sz="1600" dirty="0"/>
              <a:t> </a:t>
            </a:r>
            <a:r>
              <a:rPr lang="sk-SK" sz="1600" b="1" dirty="0" err="1"/>
              <a:t>načíst</a:t>
            </a:r>
            <a:r>
              <a:rPr lang="sk-SK" sz="1600" b="1" dirty="0"/>
              <a:t> </a:t>
            </a:r>
            <a:r>
              <a:rPr lang="sk-SK" sz="1600" b="1" dirty="0" err="1"/>
              <a:t>data</a:t>
            </a:r>
            <a:r>
              <a:rPr lang="sk-SK" sz="1600" b="1" dirty="0"/>
              <a:t> </a:t>
            </a:r>
            <a:r>
              <a:rPr lang="sk-SK" sz="1600" dirty="0"/>
              <a:t>– </a:t>
            </a:r>
            <a:r>
              <a:rPr lang="sk-SK" sz="1600" dirty="0" err="1"/>
              <a:t>nějaká</a:t>
            </a:r>
            <a:r>
              <a:rPr lang="sk-SK" sz="1600" dirty="0"/>
              <a:t> Service, </a:t>
            </a:r>
            <a:r>
              <a:rPr lang="sk-SK" sz="1600" dirty="0" err="1"/>
              <a:t>Facade</a:t>
            </a:r>
            <a:r>
              <a:rPr lang="sk-SK" sz="1600" dirty="0"/>
              <a:t> nebo </a:t>
            </a:r>
            <a:r>
              <a:rPr lang="sk-SK" sz="1600" dirty="0" err="1"/>
              <a:t>Repository</a:t>
            </a:r>
            <a:endParaRPr lang="sk-SK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1600" dirty="0"/>
              <a:t> </a:t>
            </a:r>
            <a:r>
              <a:rPr lang="sk-SK" sz="1600" dirty="0" err="1"/>
              <a:t>Potřebuje</a:t>
            </a:r>
            <a:r>
              <a:rPr lang="sk-SK" sz="1600" dirty="0"/>
              <a:t> </a:t>
            </a:r>
            <a:r>
              <a:rPr lang="sk-SK" sz="1600" b="1" dirty="0" err="1"/>
              <a:t>vytvořit</a:t>
            </a:r>
            <a:r>
              <a:rPr lang="sk-SK" sz="1600" b="1" dirty="0"/>
              <a:t> </a:t>
            </a:r>
            <a:r>
              <a:rPr lang="sk-SK" sz="1600" b="1" dirty="0" err="1"/>
              <a:t>Command</a:t>
            </a:r>
            <a:r>
              <a:rPr lang="sk-SK" sz="1600" b="1" dirty="0"/>
              <a:t> </a:t>
            </a:r>
            <a:r>
              <a:rPr lang="sk-SK" sz="1600" dirty="0"/>
              <a:t>– </a:t>
            </a:r>
            <a:r>
              <a:rPr lang="sk-SK" sz="1600" dirty="0" err="1"/>
              <a:t>ICommandFactory</a:t>
            </a:r>
            <a:endParaRPr lang="sk-SK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1600" dirty="0"/>
              <a:t> </a:t>
            </a:r>
            <a:r>
              <a:rPr lang="sk-SK" sz="1600" dirty="0" err="1"/>
              <a:t>Potřebuje</a:t>
            </a:r>
            <a:r>
              <a:rPr lang="sk-SK" sz="1600" dirty="0"/>
              <a:t> </a:t>
            </a:r>
            <a:r>
              <a:rPr lang="sk-SK" sz="1600" b="1" dirty="0" err="1"/>
              <a:t>navigovat</a:t>
            </a:r>
            <a:r>
              <a:rPr lang="sk-SK" sz="1600" b="1" dirty="0"/>
              <a:t> na detail </a:t>
            </a:r>
            <a:r>
              <a:rPr lang="sk-SK" sz="1600" b="1" dirty="0" err="1"/>
              <a:t>ingredience</a:t>
            </a:r>
            <a:r>
              <a:rPr lang="sk-SK" sz="1600" b="1" dirty="0"/>
              <a:t> </a:t>
            </a:r>
            <a:r>
              <a:rPr lang="sk-SK" sz="1600" dirty="0"/>
              <a:t>- </a:t>
            </a:r>
            <a:r>
              <a:rPr lang="sk-SK" sz="1600" dirty="0" err="1"/>
              <a:t>INavigationService</a:t>
            </a:r>
            <a:endParaRPr lang="sk-SK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err="1"/>
              <a:t>Třída</a:t>
            </a:r>
            <a:r>
              <a:rPr lang="sk-SK" sz="2000" dirty="0"/>
              <a:t> </a:t>
            </a:r>
            <a:r>
              <a:rPr lang="sk-SK" sz="2000" dirty="0" err="1"/>
              <a:t>nevytváří</a:t>
            </a:r>
            <a:r>
              <a:rPr lang="sk-SK" sz="2000" dirty="0"/>
              <a:t> </a:t>
            </a:r>
            <a:r>
              <a:rPr lang="sk-SK" sz="2000" dirty="0" err="1"/>
              <a:t>své</a:t>
            </a:r>
            <a:r>
              <a:rPr lang="sk-SK" sz="2000" dirty="0"/>
              <a:t> závislosti </a:t>
            </a:r>
            <a:r>
              <a:rPr lang="sk-SK" sz="2000" dirty="0" err="1"/>
              <a:t>uvnitř</a:t>
            </a:r>
            <a:r>
              <a:rPr lang="sk-SK" sz="2000" dirty="0"/>
              <a:t> </a:t>
            </a:r>
            <a:r>
              <a:rPr lang="sk-SK" sz="2000" dirty="0" err="1"/>
              <a:t>třídy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Deklaruje </a:t>
            </a:r>
            <a:r>
              <a:rPr lang="sk-SK" sz="2000" dirty="0" err="1"/>
              <a:t>co</a:t>
            </a:r>
            <a:r>
              <a:rPr lang="sk-SK" sz="2000" dirty="0"/>
              <a:t> </a:t>
            </a:r>
            <a:r>
              <a:rPr lang="sk-SK" sz="2000" dirty="0" err="1"/>
              <a:t>potřebuje</a:t>
            </a:r>
            <a:r>
              <a:rPr lang="sk-SK" sz="2000" dirty="0"/>
              <a:t> k tomu aby fungovala (obvykle 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Závislosti </a:t>
            </a:r>
            <a:r>
              <a:rPr lang="sk-SK" sz="2000" dirty="0" err="1"/>
              <a:t>jsou</a:t>
            </a:r>
            <a:r>
              <a:rPr lang="sk-SK" sz="2000" dirty="0"/>
              <a:t> </a:t>
            </a:r>
            <a:r>
              <a:rPr lang="sk-SK" sz="2000" dirty="0" err="1"/>
              <a:t>vytvořeny</a:t>
            </a:r>
            <a:r>
              <a:rPr lang="sk-SK" sz="2000" dirty="0"/>
              <a:t> mimo </a:t>
            </a:r>
            <a:r>
              <a:rPr lang="sk-SK" sz="2000" dirty="0" err="1"/>
              <a:t>třídu</a:t>
            </a:r>
            <a:r>
              <a:rPr lang="sk-SK" sz="2000" dirty="0"/>
              <a:t> a </a:t>
            </a:r>
            <a:r>
              <a:rPr lang="sk-SK" sz="2000" dirty="0" err="1"/>
              <a:t>třída</a:t>
            </a:r>
            <a:r>
              <a:rPr lang="sk-SK" sz="2000" dirty="0"/>
              <a:t> nestará o to jak</a:t>
            </a:r>
          </a:p>
          <a:p>
            <a:pPr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A3027667-4B94-401B-B44E-8663087B2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9227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9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Dependency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injection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42309BE5-751A-44D3-A2B3-CE98DA1EA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23722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DB2-F85B-4653-8170-CC296B8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Inversion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30E7-35D3-4391-812A-25A399B2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b="1" dirty="0"/>
              <a:t> </a:t>
            </a:r>
            <a:r>
              <a:rPr lang="en-US" b="1" dirty="0"/>
              <a:t>Inversion of Control</a:t>
            </a:r>
          </a:p>
          <a:p>
            <a:pPr lvl="1"/>
            <a:r>
              <a:rPr lang="sk-SK" dirty="0" err="1"/>
              <a:t>Přesun</a:t>
            </a:r>
            <a:r>
              <a:rPr lang="sk-SK" dirty="0"/>
              <a:t> kontroly </a:t>
            </a:r>
            <a:r>
              <a:rPr lang="sk-SK" dirty="0" err="1"/>
              <a:t>vytváření</a:t>
            </a:r>
            <a:r>
              <a:rPr lang="sk-SK" dirty="0"/>
              <a:t> závislostí v rámci </a:t>
            </a:r>
            <a:r>
              <a:rPr lang="sk-SK" dirty="0" err="1"/>
              <a:t>aplikace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Zrušení </a:t>
            </a:r>
            <a:r>
              <a:rPr lang="sk-SK" dirty="0" err="1"/>
              <a:t>ručního</a:t>
            </a:r>
            <a:r>
              <a:rPr lang="sk-SK" dirty="0"/>
              <a:t> </a:t>
            </a:r>
            <a:r>
              <a:rPr lang="sk-SK" dirty="0" err="1"/>
              <a:t>vytváření</a:t>
            </a:r>
            <a:r>
              <a:rPr lang="sk-SK" dirty="0"/>
              <a:t> závislostí – </a:t>
            </a:r>
            <a:r>
              <a:rPr lang="sk-SK" dirty="0" err="1"/>
              <a:t>již</a:t>
            </a:r>
            <a:r>
              <a:rPr lang="sk-SK" dirty="0"/>
              <a:t> </a:t>
            </a:r>
            <a:r>
              <a:rPr lang="sk-SK" dirty="0" err="1"/>
              <a:t>žádné</a:t>
            </a:r>
            <a:r>
              <a:rPr lang="sk-SK" dirty="0"/>
              <a:t> </a:t>
            </a:r>
            <a:r>
              <a:rPr lang="sk-SK" b="1" dirty="0"/>
              <a:t>new</a:t>
            </a:r>
          </a:p>
          <a:p>
            <a:pPr lvl="1"/>
            <a:r>
              <a:rPr lang="sk-SK" dirty="0"/>
              <a:t>Nemusíme </a:t>
            </a:r>
            <a:r>
              <a:rPr lang="sk-SK" dirty="0" err="1"/>
              <a:t>řešit</a:t>
            </a:r>
            <a:r>
              <a:rPr lang="sk-SK" dirty="0"/>
              <a:t> jak </a:t>
            </a:r>
            <a:r>
              <a:rPr lang="sk-SK" dirty="0" err="1"/>
              <a:t>se</a:t>
            </a:r>
            <a:r>
              <a:rPr lang="sk-SK" dirty="0"/>
              <a:t> objekty </a:t>
            </a:r>
            <a:r>
              <a:rPr lang="sk-SK" dirty="0" err="1"/>
              <a:t>vytváří</a:t>
            </a:r>
            <a:r>
              <a:rPr lang="sk-SK" dirty="0"/>
              <a:t> – to za nás </a:t>
            </a:r>
            <a:r>
              <a:rPr lang="sk-SK" dirty="0" err="1"/>
              <a:t>řeší</a:t>
            </a:r>
            <a:r>
              <a:rPr lang="sk-SK" dirty="0"/>
              <a:t> </a:t>
            </a:r>
            <a:r>
              <a:rPr lang="sk-SK" b="1" dirty="0"/>
              <a:t>kontajner</a:t>
            </a:r>
            <a:endParaRPr lang="sk-SK" dirty="0"/>
          </a:p>
          <a:p>
            <a:pPr lvl="1"/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Výhody:</a:t>
            </a:r>
          </a:p>
          <a:p>
            <a:pPr lvl="1"/>
            <a:r>
              <a:rPr lang="sk-SK" dirty="0"/>
              <a:t> Samostatné krabičky s </a:t>
            </a:r>
            <a:r>
              <a:rPr lang="sk-SK" dirty="0" err="1"/>
              <a:t>přesně</a:t>
            </a:r>
            <a:r>
              <a:rPr lang="sk-SK" dirty="0"/>
              <a:t> danou </a:t>
            </a:r>
            <a:r>
              <a:rPr lang="sk-SK" dirty="0" err="1"/>
              <a:t>odpovědností</a:t>
            </a:r>
            <a:endParaRPr lang="sk-SK" dirty="0"/>
          </a:p>
          <a:p>
            <a:pPr lvl="1"/>
            <a:r>
              <a:rPr lang="sk-SK" dirty="0"/>
              <a:t> </a:t>
            </a:r>
            <a:r>
              <a:rPr lang="sk-SK" dirty="0" err="1"/>
              <a:t>Kdykoliv</a:t>
            </a:r>
            <a:r>
              <a:rPr lang="sk-SK" dirty="0"/>
              <a:t> je </a:t>
            </a:r>
            <a:r>
              <a:rPr lang="sk-SK" dirty="0" err="1"/>
              <a:t>lze</a:t>
            </a:r>
            <a:r>
              <a:rPr lang="sk-SK" dirty="0"/>
              <a:t> </a:t>
            </a:r>
            <a:r>
              <a:rPr lang="sk-SK" dirty="0" err="1"/>
              <a:t>nahradit</a:t>
            </a:r>
            <a:r>
              <a:rPr lang="sk-SK" dirty="0"/>
              <a:t> </a:t>
            </a:r>
            <a:r>
              <a:rPr lang="sk-SK" dirty="0" err="1"/>
              <a:t>jinou</a:t>
            </a:r>
            <a:r>
              <a:rPr lang="sk-SK" dirty="0"/>
              <a:t> </a:t>
            </a:r>
            <a:r>
              <a:rPr lang="sk-SK" dirty="0" err="1"/>
              <a:t>implementací</a:t>
            </a:r>
            <a:endParaRPr lang="sk-SK" dirty="0"/>
          </a:p>
          <a:p>
            <a:pPr lvl="2"/>
            <a:r>
              <a:rPr lang="sk-SK" dirty="0"/>
              <a:t>A to i na úrovni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F3593AE-8E78-44D6-A49F-F4D32D775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2306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6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en-US" dirty="0"/>
              <a:t> </a:t>
            </a:r>
            <a:r>
              <a:rPr lang="sk-SK" dirty="0" err="1"/>
              <a:t>container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pravidel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sk-SK" dirty="0" err="1"/>
              <a:t>CommandFactory</a:t>
            </a:r>
            <a:r>
              <a:rPr lang="en-US" dirty="0"/>
              <a:t> -&gt; </a:t>
            </a:r>
            <a:r>
              <a:rPr lang="sk-SK" dirty="0" err="1"/>
              <a:t>CommandFactory</a:t>
            </a:r>
            <a:endParaRPr lang="en-US" dirty="0"/>
          </a:p>
          <a:p>
            <a:r>
              <a:rPr lang="en-US" dirty="0" err="1"/>
              <a:t>container.Resolve</a:t>
            </a:r>
            <a:r>
              <a:rPr lang="en-US" dirty="0"/>
              <a:t>&lt;I</a:t>
            </a:r>
            <a:r>
              <a:rPr lang="sk-SK" dirty="0" err="1"/>
              <a:t>CommandFactory</a:t>
            </a:r>
            <a:r>
              <a:rPr lang="en-US" dirty="0"/>
              <a:t>&gt;()</a:t>
            </a:r>
          </a:p>
          <a:p>
            <a:r>
              <a:rPr lang="en-US" b="1" dirty="0"/>
              <a:t>Dependency Injection</a:t>
            </a:r>
          </a:p>
          <a:p>
            <a:pPr lvl="1"/>
            <a:r>
              <a:rPr lang="en-US" dirty="0" err="1"/>
              <a:t>Kontejner</a:t>
            </a:r>
            <a:r>
              <a:rPr lang="en-US" dirty="0"/>
              <a:t> u</a:t>
            </a:r>
            <a:r>
              <a:rPr lang="cs-CZ" dirty="0"/>
              <a:t>m</a:t>
            </a:r>
            <a:r>
              <a:rPr lang="sk-SK" dirty="0"/>
              <a:t>í </a:t>
            </a:r>
            <a:r>
              <a:rPr lang="sk-SK" dirty="0" err="1"/>
              <a:t>vyřešit</a:t>
            </a:r>
            <a:r>
              <a:rPr lang="sk-SK" dirty="0"/>
              <a:t> závislosti za nás</a:t>
            </a:r>
          </a:p>
          <a:p>
            <a:pPr lvl="1"/>
            <a:r>
              <a:rPr lang="sk-SK" dirty="0"/>
              <a:t>Pomocí </a:t>
            </a:r>
            <a:r>
              <a:rPr lang="sk-SK" dirty="0" err="1"/>
              <a:t>reflection</a:t>
            </a:r>
            <a:r>
              <a:rPr lang="sk-SK" dirty="0"/>
              <a:t> </a:t>
            </a:r>
            <a:r>
              <a:rPr lang="sk-SK" dirty="0" err="1"/>
              <a:t>zjistí</a:t>
            </a:r>
            <a:r>
              <a:rPr lang="sk-SK" dirty="0"/>
              <a:t>,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potřebuje</a:t>
            </a:r>
            <a:endParaRPr lang="sk-SK" dirty="0"/>
          </a:p>
          <a:p>
            <a:pPr marL="128016" lvl="1" indent="0">
              <a:buNone/>
            </a:pPr>
            <a:endParaRPr lang="sk-SK" dirty="0"/>
          </a:p>
          <a:p>
            <a:pPr marL="128016" lvl="1" indent="0">
              <a:buNone/>
            </a:pPr>
            <a:r>
              <a:rPr lang="sk-SK" b="1" dirty="0" err="1"/>
              <a:t>Lifestyle</a:t>
            </a:r>
            <a:r>
              <a:rPr lang="sk-SK" b="1" dirty="0"/>
              <a:t> – životní cyklus komponent</a:t>
            </a:r>
          </a:p>
          <a:p>
            <a:pPr lvl="1"/>
            <a:r>
              <a:rPr lang="sk-SK" dirty="0" err="1"/>
              <a:t>Transient</a:t>
            </a:r>
            <a:r>
              <a:rPr lang="sk-SK" dirty="0"/>
              <a:t> – každý </a:t>
            </a:r>
            <a:r>
              <a:rPr lang="sk-SK" dirty="0" err="1"/>
              <a:t>resolve</a:t>
            </a:r>
            <a:r>
              <a:rPr lang="sk-SK" dirty="0"/>
              <a:t> = nová </a:t>
            </a:r>
            <a:r>
              <a:rPr lang="sk-SK" dirty="0" err="1"/>
              <a:t>instance</a:t>
            </a:r>
            <a:endParaRPr lang="sk-SK" dirty="0"/>
          </a:p>
          <a:p>
            <a:pPr lvl="1"/>
            <a:r>
              <a:rPr lang="sk-SK" dirty="0" err="1"/>
              <a:t>Singleton</a:t>
            </a:r>
            <a:r>
              <a:rPr lang="sk-SK" dirty="0"/>
              <a:t> – jedna </a:t>
            </a:r>
            <a:r>
              <a:rPr lang="sk-SK" dirty="0" err="1"/>
              <a:t>instance</a:t>
            </a:r>
            <a:r>
              <a:rPr lang="sk-SK" dirty="0"/>
              <a:t> počas celého </a:t>
            </a:r>
            <a:r>
              <a:rPr lang="sk-SK" dirty="0" err="1"/>
              <a:t>životního</a:t>
            </a:r>
            <a:r>
              <a:rPr lang="sk-SK" dirty="0"/>
              <a:t> cyklu</a:t>
            </a:r>
          </a:p>
          <a:p>
            <a:pPr lvl="1"/>
            <a:r>
              <a:rPr lang="sk-SK" dirty="0"/>
              <a:t>...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7FAB973-17F4-48BA-A26B-EC9602698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35180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F1A7-B17D-41B0-9D38-093B28F5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 – </a:t>
            </a:r>
            <a:r>
              <a:rPr lang="en-US" dirty="0" err="1"/>
              <a:t>Kontejnery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B42F-7C38-41E9-A53E-CC57232D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Autofac</a:t>
            </a:r>
            <a:endParaRPr lang="en-US" b="1" dirty="0"/>
          </a:p>
          <a:p>
            <a:pPr marL="0" indent="0">
              <a:buNone/>
            </a:pPr>
            <a:r>
              <a:rPr lang="cs-CZ" dirty="0"/>
              <a:t>Unity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Ninject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TinyIoc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StructureMap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AE8871F-0066-4D5C-BBCB-B5280DBF8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35180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8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F482-AD45-49FD-B6D1-1E91D34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– </a:t>
            </a:r>
            <a:r>
              <a:rPr lang="en-US" dirty="0" err="1"/>
              <a:t>Abstrakce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3189-ED0E-4E07-9E61-682AB4D9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IServiceCollection</a:t>
            </a:r>
            <a:endParaRPr lang="en-US" dirty="0"/>
          </a:p>
          <a:p>
            <a:pPr lvl="1"/>
            <a:r>
              <a:rPr lang="cs-CZ" dirty="0"/>
              <a:t>Implementace od Microsoftu</a:t>
            </a:r>
          </a:p>
          <a:p>
            <a:pPr lvl="1"/>
            <a:r>
              <a:rPr lang="cs-CZ" dirty="0"/>
              <a:t>Používá se v </a:t>
            </a:r>
            <a:r>
              <a:rPr lang="cs-CZ" dirty="0" err="1"/>
              <a:t>ASP.Net</a:t>
            </a:r>
            <a:r>
              <a:rPr lang="cs-CZ" dirty="0"/>
              <a:t> Core</a:t>
            </a:r>
          </a:p>
          <a:p>
            <a:r>
              <a:rPr lang="cs-CZ" dirty="0"/>
              <a:t>Integrace </a:t>
            </a:r>
            <a:r>
              <a:rPr lang="cs-CZ" dirty="0" err="1"/>
              <a:t>kontajnerů</a:t>
            </a:r>
            <a:r>
              <a:rPr lang="cs-CZ" dirty="0"/>
              <a:t> s </a:t>
            </a:r>
            <a:r>
              <a:rPr lang="cs-CZ" dirty="0" err="1"/>
              <a:t>IServiceCollection</a:t>
            </a:r>
            <a:endParaRPr lang="cs-CZ" dirty="0"/>
          </a:p>
          <a:p>
            <a:pPr lvl="1"/>
            <a:r>
              <a:rPr lang="cs-CZ" dirty="0"/>
              <a:t>Různé přístupy</a:t>
            </a:r>
          </a:p>
          <a:p>
            <a:r>
              <a:rPr lang="cs-CZ" dirty="0"/>
              <a:t>Nikdy neví</a:t>
            </a:r>
            <a:r>
              <a:rPr lang="sk-SK" dirty="0" err="1"/>
              <a:t>te</a:t>
            </a:r>
            <a:r>
              <a:rPr lang="sk-SK" dirty="0"/>
              <a:t>, </a:t>
            </a:r>
            <a:r>
              <a:rPr lang="sk-SK" dirty="0" err="1"/>
              <a:t>zda</a:t>
            </a:r>
            <a:r>
              <a:rPr lang="sk-SK" dirty="0"/>
              <a:t> nebudete </a:t>
            </a:r>
            <a:r>
              <a:rPr lang="sk-SK" dirty="0" err="1"/>
              <a:t>chtít</a:t>
            </a:r>
            <a:r>
              <a:rPr lang="sk-SK" dirty="0"/>
              <a:t> kontejner </a:t>
            </a:r>
            <a:r>
              <a:rPr lang="sk-SK" dirty="0" err="1"/>
              <a:t>vyměnit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AF4C7B-726F-4DA4-A40D-2BC39B881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35180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441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Integral</vt:lpstr>
      <vt:lpstr>PV239 - 03 IoC</vt:lpstr>
      <vt:lpstr>Projekt</vt:lpstr>
      <vt:lpstr>Dnešní cíle</vt:lpstr>
      <vt:lpstr>Dependency injection</vt:lpstr>
      <vt:lpstr>Layouts</vt:lpstr>
      <vt:lpstr>Inversion Of Control</vt:lpstr>
      <vt:lpstr>IOc container</vt:lpstr>
      <vt:lpstr>IOC/DI – Kontejnery</vt:lpstr>
      <vt:lpstr>IOC/DI – Abstrakce</vt:lpstr>
      <vt:lpstr>Layouts</vt:lpstr>
      <vt:lpstr>Scrutor</vt:lpstr>
      <vt:lpstr>Layouts</vt:lpstr>
      <vt:lpstr>Layouts</vt:lpstr>
      <vt:lpstr>Dnešní cíle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246</cp:revision>
  <dcterms:created xsi:type="dcterms:W3CDTF">2019-03-03T09:39:32Z</dcterms:created>
  <dcterms:modified xsi:type="dcterms:W3CDTF">2022-03-05T22:26:02Z</dcterms:modified>
</cp:coreProperties>
</file>