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396" r:id="rId14"/>
    <p:sldId id="402" r:id="rId15"/>
    <p:sldId id="403" r:id="rId16"/>
    <p:sldId id="3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>
        <p:scale>
          <a:sx n="88" d="100"/>
          <a:sy n="88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learn.microsoft.com/en-us/dotnet/maui/platform-integration/storage/preferences?view=net-maui-7.0&amp;tabs=and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learn.microsoft.com/en-us/dotnet/maui/platform-integration/storage/secure-storage?view=net-maui-7.0&amp;tabs=and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author</a:t>
            </a:r>
            <a:r>
              <a:rPr lang="cs-CZ" dirty="0"/>
              <a:t> </a:t>
            </a:r>
            <a:r>
              <a:rPr lang="cs-CZ" b="1" dirty="0"/>
              <a:t>„Frank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set </a:t>
            </a:r>
            <a:r>
              <a:rPr lang="en-US" dirty="0"/>
              <a:t>a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database </a:t>
            </a:r>
            <a:r>
              <a:rPr lang="cs-CZ" dirty="0" err="1"/>
              <a:t>file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operations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34636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1 type to </a:t>
            </a:r>
            <a:r>
              <a:rPr lang="sk-SK" dirty="0" err="1"/>
              <a:t>anothe</a:t>
            </a:r>
            <a:r>
              <a:rPr lang="en-US" dirty="0"/>
              <a:t>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properties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name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more </a:t>
            </a:r>
            <a:r>
              <a:rPr lang="sk-SK" dirty="0" err="1"/>
              <a:t>advanced</a:t>
            </a:r>
            <a:r>
              <a:rPr lang="sk-SK" dirty="0"/>
              <a:t> </a:t>
            </a:r>
            <a:r>
              <a:rPr lang="sk-SK" dirty="0" err="1"/>
              <a:t>cases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entities</a:t>
            </a:r>
            <a:r>
              <a:rPr lang="sk-SK" dirty="0"/>
              <a:t> and </a:t>
            </a:r>
            <a:r>
              <a:rPr lang="sk-SK" dirty="0" err="1"/>
              <a:t>models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inherits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b="1" dirty="0"/>
              <a:t>Profile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organization</a:t>
            </a:r>
            <a:r>
              <a:rPr lang="sk-SK" dirty="0"/>
              <a:t> – </a:t>
            </a:r>
            <a:r>
              <a:rPr lang="sk-SK" dirty="0" err="1"/>
              <a:t>use</a:t>
            </a:r>
            <a:r>
              <a:rPr lang="sk-SK" dirty="0"/>
              <a:t> 1 profile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Registration</a:t>
            </a:r>
            <a:r>
              <a:rPr lang="sk-SK" dirty="0"/>
              <a:t> –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AutoMapper.Extensions.Microsoft.DependencyInjection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Extension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b="1" dirty="0" err="1"/>
              <a:t>serviceCollection.AddAutoMapper</a:t>
            </a:r>
            <a:r>
              <a:rPr lang="sk-SK" b="1" dirty="0"/>
              <a:t>()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337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Database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478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Changing of value – usually from 1 type to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ConvertBack</a:t>
            </a:r>
            <a:r>
              <a:rPr lang="sk-SK" dirty="0"/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Helper classes available – enable strongly typed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</a:t>
            </a:r>
            <a:r>
              <a:rPr lang="en-US" dirty="0"/>
              <a:t>&lt;,&gt;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BaseConverterOneWay</a:t>
            </a:r>
            <a:r>
              <a:rPr lang="en-US" dirty="0"/>
              <a:t>&lt;,&gt;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Naming – specify intent explicitly in naming – to be able to know what the input and output should be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83CE3-CDA6-4726-A9E8-BFA7312B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61878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Converter</a:t>
            </a:r>
            <a:endParaRPr lang="sk-SK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714A9D-F6FF-43B8-8209-4111333B0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11566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27-E27C-4CE8-B372-EB5CDB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option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CEE-7A6E-49AC-87D2-8B2692C6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Options</a:t>
            </a:r>
            <a:r>
              <a:rPr lang="sk-SK" dirty="0"/>
              <a:t>: </a:t>
            </a:r>
            <a:r>
              <a:rPr lang="sk-SK" b="1" dirty="0" err="1"/>
              <a:t>Preferences</a:t>
            </a:r>
            <a:r>
              <a:rPr lang="sk-SK" b="1" dirty="0"/>
              <a:t>, 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, </a:t>
            </a:r>
            <a:r>
              <a:rPr lang="sk-SK" b="1" dirty="0" err="1"/>
              <a:t>Database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Authenti</a:t>
            </a:r>
            <a:r>
              <a:rPr lang="en-US"/>
              <a:t>c</a:t>
            </a:r>
            <a:r>
              <a:rPr lang="sk-SK"/>
              <a:t>ation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Selecting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 </a:t>
            </a:r>
            <a:r>
              <a:rPr lang="sk-SK" dirty="0" err="1"/>
              <a:t>schema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a </a:t>
            </a:r>
            <a:r>
              <a:rPr lang="sk-SK" dirty="0" err="1"/>
              <a:t>recipe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are </a:t>
            </a:r>
            <a:r>
              <a:rPr lang="sk-SK" dirty="0" err="1"/>
              <a:t>ordered</a:t>
            </a:r>
            <a:r>
              <a:rPr lang="sk-SK" dirty="0"/>
              <a:t> in a list (</a:t>
            </a:r>
            <a:r>
              <a:rPr lang="sk-SK" dirty="0" err="1"/>
              <a:t>alphabetically</a:t>
            </a:r>
            <a:r>
              <a:rPr lang="sk-SK" dirty="0"/>
              <a:t>, by </a:t>
            </a:r>
            <a:r>
              <a:rPr lang="sk-SK" dirty="0" err="1"/>
              <a:t>date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...)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Suggestions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additional</a:t>
            </a:r>
            <a:r>
              <a:rPr lang="sk-SK" dirty="0"/>
              <a:t>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Creating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environments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production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Tips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and </a:t>
            </a:r>
            <a:r>
              <a:rPr lang="sk-SK" dirty="0" err="1"/>
              <a:t>libraries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DI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IoC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the library </a:t>
            </a:r>
            <a:r>
              <a:rPr lang="en-US" dirty="0" err="1"/>
              <a:t>Scrutor</a:t>
            </a:r>
            <a:r>
              <a:rPr lang="en-US" dirty="0"/>
              <a:t> for?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 securely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data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For storing small amounts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 for size of individual</a:t>
            </a:r>
            <a:r>
              <a:rPr lang="sk-SK" dirty="0"/>
              <a:t> </a:t>
            </a:r>
            <a:r>
              <a:rPr lang="sk-SK" dirty="0" err="1"/>
              <a:t>records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7220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Preferences - .NET MAUI | Microsoft Learn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backup to Google </a:t>
            </a:r>
            <a:r>
              <a:rPr lang="sk-SK" dirty="0" err="1"/>
              <a:t>Drive</a:t>
            </a:r>
            <a:r>
              <a:rPr lang="sk-SK" dirty="0"/>
              <a:t> – </a:t>
            </a:r>
            <a:r>
              <a:rPr lang="sk-SK" dirty="0" err="1"/>
              <a:t>from</a:t>
            </a:r>
            <a:r>
              <a:rPr lang="sk-SK" dirty="0"/>
              <a:t> Android 6.0 (API level 23)</a:t>
            </a:r>
            <a:endParaRPr lang="en-US" dirty="0"/>
          </a:p>
          <a:p>
            <a:pPr marL="0" indent="0">
              <a:buNone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Backup in </a:t>
            </a:r>
            <a:r>
              <a:rPr lang="sk-SK" dirty="0" err="1"/>
              <a:t>iCloud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4574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4311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Useful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storing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amount</a:t>
            </a:r>
            <a:r>
              <a:rPr lang="en-US" dirty="0"/>
              <a:t>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en-US" dirty="0"/>
              <a:t> </a:t>
            </a:r>
            <a:r>
              <a:rPr lang="cs-CZ" dirty="0"/>
              <a:t>data </a:t>
            </a:r>
            <a:r>
              <a:rPr lang="en-US" dirty="0"/>
              <a:t>securely </a:t>
            </a:r>
            <a:r>
              <a:rPr lang="cs-CZ" dirty="0"/>
              <a:t>(</a:t>
            </a:r>
            <a:r>
              <a:rPr lang="cs-CZ" dirty="0" err="1"/>
              <a:t>i.e</a:t>
            </a:r>
            <a:r>
              <a:rPr lang="cs-CZ" dirty="0"/>
              <a:t>. </a:t>
            </a:r>
            <a:r>
              <a:rPr lang="cs-CZ" dirty="0" err="1"/>
              <a:t>authentication</a:t>
            </a:r>
            <a:r>
              <a:rPr lang="cs-CZ" dirty="0"/>
              <a:t>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strings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Asynchronous</a:t>
            </a:r>
            <a:r>
              <a:rPr lang="cs-CZ" dirty="0"/>
              <a:t>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6054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Secure storage - .NET MAUI | Microsoft Learn</a:t>
            </a:r>
            <a:r>
              <a:rPr lang="sk-SK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Encrypted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en-US" dirty="0"/>
              <a:t>a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KeyChain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Backup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on/</a:t>
            </a:r>
            <a:r>
              <a:rPr lang="cs-CZ" dirty="0" err="1"/>
              <a:t>off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user</a:t>
            </a:r>
            <a:r>
              <a:rPr lang="en-US" dirty="0"/>
              <a:t>’s settings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97445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3452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556</Words>
  <Application>Microsoft Office PowerPoint</Application>
  <PresentationFormat>Širokoúhlá obrazovka</PresentationFormat>
  <Paragraphs>168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PV239 - 05 Storage</vt:lpstr>
      <vt:lpstr>questions</vt:lpstr>
      <vt:lpstr>goals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Mapping</vt:lpstr>
      <vt:lpstr>Layouts</vt:lpstr>
      <vt:lpstr>Converter</vt:lpstr>
      <vt:lpstr>Layouts</vt:lpstr>
      <vt:lpstr>Which storage option would you use?</vt:lpstr>
      <vt:lpstr>Suggestions for additional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Michal Hazdra</cp:lastModifiedBy>
  <cp:revision>383</cp:revision>
  <dcterms:created xsi:type="dcterms:W3CDTF">2019-03-03T09:39:32Z</dcterms:created>
  <dcterms:modified xsi:type="dcterms:W3CDTF">2023-03-14T14:43:45Z</dcterms:modified>
</cp:coreProperties>
</file>