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5"/>
  </p:notesMasterIdLst>
  <p:sldIdLst>
    <p:sldId id="256" r:id="rId2"/>
    <p:sldId id="394" r:id="rId3"/>
    <p:sldId id="387" r:id="rId4"/>
    <p:sldId id="258" r:id="rId5"/>
    <p:sldId id="259" r:id="rId6"/>
    <p:sldId id="390" r:id="rId7"/>
    <p:sldId id="260" r:id="rId8"/>
    <p:sldId id="261" r:id="rId9"/>
    <p:sldId id="400" r:id="rId10"/>
    <p:sldId id="257" r:id="rId11"/>
    <p:sldId id="399" r:id="rId12"/>
    <p:sldId id="401" r:id="rId13"/>
    <p:sldId id="4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1" d="100"/>
          <a:sy n="101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Preferences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Secure</a:t>
          </a:r>
          <a:r>
            <a:rPr lang="sk-SK" dirty="0">
              <a:solidFill>
                <a:schemeClr val="bg1"/>
              </a:solidFill>
            </a:rPr>
            <a:t> </a:t>
          </a:r>
          <a:r>
            <a:rPr lang="sk-SK" dirty="0" err="1">
              <a:solidFill>
                <a:schemeClr val="bg1"/>
              </a:solidFill>
            </a:rPr>
            <a:t>Storage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accent1">
            <a:lumMod val="75000"/>
          </a:schemeClr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Database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B3D14AF9-4946-4723-86C5-CCF18949E867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dirty="0">
            <a:solidFill>
              <a:schemeClr val="accent1">
                <a:lumMod val="75000"/>
              </a:schemeClr>
            </a:solidFill>
          </a:endParaRPr>
        </a:p>
      </dgm:t>
    </dgm:pt>
    <dgm:pt modelId="{D57C320E-48F9-42BC-93AF-F332AE635EBE}" type="parTrans" cxnId="{59B9FBFC-3BC4-4C6D-9AAA-F32932174955}">
      <dgm:prSet/>
      <dgm:spPr/>
      <dgm:t>
        <a:bodyPr/>
        <a:lstStyle/>
        <a:p>
          <a:endParaRPr lang="en-US"/>
        </a:p>
      </dgm:t>
    </dgm:pt>
    <dgm:pt modelId="{F87474E5-0777-415F-86E2-A750E3D74784}" type="sibTrans" cxnId="{59B9FBFC-3BC4-4C6D-9AAA-F32932174955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4" custLinFactNeighborX="-63000" custLinFactNeighborY="-6727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4" custLinFactNeighborY="-46222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1C8A2C-B834-435C-95EE-D6BEC8E6DA4B}" type="pres">
      <dgm:prSet presAssocID="{9B1F28DB-1BED-466D-9E39-7A3A779F0C43}" presName="parTxOnlySpace" presStyleCnt="0"/>
      <dgm:spPr/>
    </dgm:pt>
    <dgm:pt modelId="{A185C2AD-C053-4DAE-90AF-8CC541A19312}" type="pres">
      <dgm:prSet presAssocID="{B3D14AF9-4946-4723-86C5-CCF18949E86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2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666C70CD-77C4-466C-80E1-CD5EFA9A6DFF}" type="presOf" srcId="{B3D14AF9-4946-4723-86C5-CCF18949E867}" destId="{A185C2AD-C053-4DAE-90AF-8CC541A19312}" srcOrd="0" destOrd="0" presId="urn:microsoft.com/office/officeart/2005/8/layout/chevron1"/>
    <dgm:cxn modelId="{59B9FBFC-3BC4-4C6D-9AAA-F32932174955}" srcId="{B1832389-E458-4F5F-A40A-B0991AAA8939}" destId="{B3D14AF9-4946-4723-86C5-CCF18949E867}" srcOrd="3" destOrd="0" parTransId="{D57C320E-48F9-42BC-93AF-F332AE635EBE}" sibTransId="{F87474E5-0777-415F-86E2-A750E3D74784}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C9A0E0FC-20B1-400E-A8AF-228A5BA2703A}" type="presParOf" srcId="{9B2FD640-83E7-4FB7-9FE7-31CCC4FAEE2C}" destId="{51333ADE-49D7-4FA6-8A68-755A4133E1C9}" srcOrd="4" destOrd="0" presId="urn:microsoft.com/office/officeart/2005/8/layout/chevron1"/>
    <dgm:cxn modelId="{F5331A31-C473-4F52-A462-B753FBC03D01}" type="presParOf" srcId="{9B2FD640-83E7-4FB7-9FE7-31CCC4FAEE2C}" destId="{721C8A2C-B834-435C-95EE-D6BEC8E6DA4B}" srcOrd="5" destOrd="0" presId="urn:microsoft.com/office/officeart/2005/8/layout/chevron1"/>
    <dgm:cxn modelId="{E1FD8CFF-7C5F-4033-8E3A-7D6BA691090B}" type="presParOf" srcId="{9B2FD640-83E7-4FB7-9FE7-31CCC4FAEE2C}" destId="{A185C2AD-C053-4DAE-90AF-8CC541A19312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Preferences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Secure</a:t>
          </a:r>
          <a:r>
            <a:rPr lang="sk-SK" sz="2300" kern="1200" dirty="0">
              <a:solidFill>
                <a:schemeClr val="bg1"/>
              </a:solidFill>
            </a:rPr>
            <a:t> </a:t>
          </a:r>
          <a:r>
            <a:rPr lang="sk-SK" sz="2300" kern="1200" dirty="0" err="1">
              <a:solidFill>
                <a:schemeClr val="bg1"/>
              </a:solidFill>
            </a:rPr>
            <a:t>Storage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Database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0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Preferences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77282" y="0"/>
        <a:ext cx="2937514" cy="354564"/>
      </dsp:txXfrm>
    </dsp:sp>
    <dsp:sp modelId="{A3E7F7F5-370E-4204-AB71-48FFB923029D}">
      <dsp:nvSpPr>
        <dsp:cNvPr id="0" name=""/>
        <dsp:cNvSpPr/>
      </dsp:nvSpPr>
      <dsp:spPr>
        <a:xfrm>
          <a:off x="2968525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Secure</a:t>
          </a:r>
          <a:r>
            <a:rPr lang="sk-SK" sz="2300" kern="1200" dirty="0">
              <a:solidFill>
                <a:schemeClr val="accent1">
                  <a:lumMod val="75000"/>
                </a:schemeClr>
              </a:solidFill>
            </a:rPr>
            <a:t> </a:t>
          </a: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Storage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145807" y="0"/>
        <a:ext cx="2937514" cy="354564"/>
      </dsp:txXfrm>
    </dsp:sp>
    <dsp:sp modelId="{51333ADE-49D7-4FA6-8A68-755A4133E1C9}">
      <dsp:nvSpPr>
        <dsp:cNvPr id="0" name=""/>
        <dsp:cNvSpPr/>
      </dsp:nvSpPr>
      <dsp:spPr>
        <a:xfrm>
          <a:off x="5931396" y="0"/>
          <a:ext cx="3292078" cy="354564"/>
        </a:xfrm>
        <a:prstGeom prst="chevron">
          <a:avLst/>
        </a:prstGeom>
        <a:solidFill>
          <a:schemeClr val="accent1">
            <a:lumMod val="7500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Database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6108678" y="0"/>
        <a:ext cx="2937514" cy="354564"/>
      </dsp:txXfrm>
    </dsp:sp>
    <dsp:sp modelId="{A185C2AD-C053-4DAE-90AF-8CC541A19312}">
      <dsp:nvSpPr>
        <dsp:cNvPr id="0" name=""/>
        <dsp:cNvSpPr/>
      </dsp:nvSpPr>
      <dsp:spPr>
        <a:xfrm>
          <a:off x="8894266" y="0"/>
          <a:ext cx="3292078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accent1">
                  <a:lumMod val="75000"/>
                </a:schemeClr>
              </a:solidFill>
            </a:rPr>
            <a:t>Converters</a:t>
          </a:r>
          <a:endParaRPr lang="en-US" sz="2300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9071548" y="0"/>
        <a:ext cx="2937514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2025-03-21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3" Type="http://schemas.openxmlformats.org/officeDocument/2006/relationships/diagramLayout" Target="../diagrams/layout11.xml"/><Relationship Id="rId7" Type="http://schemas.openxmlformats.org/officeDocument/2006/relationships/image" Target="../media/image2.png"/><Relationship Id="rId12" Type="http://schemas.microsoft.com/office/2007/relationships/diagramDrawing" Target="../diagrams/drawing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11" Type="http://schemas.openxmlformats.org/officeDocument/2006/relationships/diagramColors" Target="../diagrams/colors12.xml"/><Relationship Id="rId5" Type="http://schemas.openxmlformats.org/officeDocument/2006/relationships/diagramColors" Target="../diagrams/colors11.xml"/><Relationship Id="rId10" Type="http://schemas.openxmlformats.org/officeDocument/2006/relationships/diagramQuickStyle" Target="../diagrams/quickStyle12.xml"/><Relationship Id="rId4" Type="http://schemas.openxmlformats.org/officeDocument/2006/relationships/diagramQuickStyle" Target="../diagrams/quickStyle11.xml"/><Relationship Id="rId9" Type="http://schemas.openxmlformats.org/officeDocument/2006/relationships/diagramLayout" Target="../diagrams/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12" Type="http://schemas.microsoft.com/office/2007/relationships/diagramDrawing" Target="../diagrams/drawing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diagramColors" Target="../diagrams/colors8.xml"/><Relationship Id="rId5" Type="http://schemas.openxmlformats.org/officeDocument/2006/relationships/diagramColors" Target="../diagrams/colors7.xml"/><Relationship Id="rId10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7.xml"/><Relationship Id="rId9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5</a:t>
            </a:r>
            <a:r>
              <a:rPr lang="cs-CZ" dirty="0"/>
              <a:t> </a:t>
            </a:r>
            <a:r>
              <a:rPr lang="en-US" dirty="0"/>
              <a:t>Storage</a:t>
            </a:r>
            <a:endParaRPr lang="cs-CZ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B236B-AC04-41BE-B6E7-6C53DCF2B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48448-6589-4C93-86A4-74AD0D3AB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cs-CZ" b="1" dirty="0" err="1"/>
              <a:t>sqlite</a:t>
            </a:r>
            <a:r>
              <a:rPr lang="cs-CZ" b="1" dirty="0"/>
              <a:t>-net-</a:t>
            </a:r>
            <a:r>
              <a:rPr lang="cs-CZ" b="1" dirty="0" err="1"/>
              <a:t>pcl</a:t>
            </a:r>
            <a:r>
              <a:rPr lang="cs-CZ" b="1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author</a:t>
            </a:r>
            <a:r>
              <a:rPr lang="cs-CZ" dirty="0"/>
              <a:t> </a:t>
            </a:r>
            <a:r>
              <a:rPr lang="cs-CZ" b="1" dirty="0"/>
              <a:t>„Frank A. </a:t>
            </a:r>
            <a:r>
              <a:rPr lang="cs-CZ" b="1" dirty="0" err="1"/>
              <a:t>Krueger</a:t>
            </a:r>
            <a:r>
              <a:rPr lang="cs-CZ" b="1" dirty="0"/>
              <a:t>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b="1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need</a:t>
            </a:r>
            <a:r>
              <a:rPr lang="cs-CZ" dirty="0"/>
              <a:t> to set </a:t>
            </a:r>
            <a:r>
              <a:rPr lang="en-US" dirty="0"/>
              <a:t>a </a:t>
            </a:r>
            <a:r>
              <a:rPr lang="cs-CZ" dirty="0" err="1"/>
              <a:t>path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database </a:t>
            </a:r>
            <a:r>
              <a:rPr lang="cs-CZ" dirty="0" err="1"/>
              <a:t>file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Basic</a:t>
            </a:r>
            <a:r>
              <a:rPr lang="sk-SK" dirty="0"/>
              <a:t> </a:t>
            </a:r>
            <a:r>
              <a:rPr lang="sk-SK" dirty="0" err="1"/>
              <a:t>operations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4CCCA-BEC4-4E48-8F55-CBC6EA9DB842}"/>
              </a:ext>
            </a:extLst>
          </p:cNvPr>
          <p:cNvSpPr/>
          <p:nvPr/>
        </p:nvSpPr>
        <p:spPr>
          <a:xfrm>
            <a:off x="1024128" y="4297680"/>
            <a:ext cx="1737064" cy="2125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sk-SK" dirty="0"/>
              <a:t>Table</a:t>
            </a:r>
            <a:r>
              <a:rPr lang="en-US" dirty="0"/>
              <a:t>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Insert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Update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Delete</a:t>
            </a:r>
          </a:p>
          <a:p>
            <a:pPr algn="ctr"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F86DB-98B3-4219-A173-5121987425C1}"/>
              </a:ext>
            </a:extLst>
          </p:cNvPr>
          <p:cNvSpPr/>
          <p:nvPr/>
        </p:nvSpPr>
        <p:spPr>
          <a:xfrm>
            <a:off x="3261064" y="4297680"/>
            <a:ext cx="18080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Query&lt;T&gt;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Execute</a:t>
            </a:r>
          </a:p>
          <a:p>
            <a:pPr algn="ctr">
              <a:lnSpc>
                <a:spcPct val="150000"/>
              </a:lnSpc>
            </a:pPr>
            <a:r>
              <a:rPr lang="en-US" dirty="0" err="1"/>
              <a:t>ExecuteScalar</a:t>
            </a:r>
            <a:endParaRPr lang="en-US" dirty="0"/>
          </a:p>
          <a:p>
            <a:pPr algn="ctr">
              <a:lnSpc>
                <a:spcPct val="150000"/>
              </a:lnSpc>
            </a:pPr>
            <a:r>
              <a:rPr lang="en-US" dirty="0" err="1"/>
              <a:t>CreateTable</a:t>
            </a:r>
            <a:endParaRPr lang="en-US" dirty="0"/>
          </a:p>
          <a:p>
            <a:endParaRPr lang="sk-SK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8A5E512-7521-40A8-A608-07CFB7D8A0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34636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93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BD86-A491-489A-BEB1-9A8A3827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Mapping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FC223-6B70-4006-9428-17B49BCB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Nuget </a:t>
            </a:r>
            <a:r>
              <a:rPr lang="sk-SK" dirty="0" err="1"/>
              <a:t>package</a:t>
            </a:r>
            <a:r>
              <a:rPr lang="sk-SK" dirty="0"/>
              <a:t> </a:t>
            </a:r>
            <a:r>
              <a:rPr lang="sk-SK" b="1" dirty="0" err="1"/>
              <a:t>Mapperly</a:t>
            </a:r>
            <a:endParaRPr lang="sk-SK" b="1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41C27EA-9ED7-4A54-B06D-704D1D339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835337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717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Database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D862BBD-1973-4121-A60B-CFC7F5BCCC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94782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96645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7427-E27C-4CE8-B372-EB5CDB80C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Which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 </a:t>
            </a:r>
            <a:r>
              <a:rPr lang="sk-SK" dirty="0" err="1"/>
              <a:t>option</a:t>
            </a:r>
            <a:r>
              <a:rPr lang="sk-SK" dirty="0"/>
              <a:t> </a:t>
            </a:r>
            <a:r>
              <a:rPr lang="sk-SK" dirty="0" err="1"/>
              <a:t>would</a:t>
            </a:r>
            <a:r>
              <a:rPr lang="sk-SK" dirty="0"/>
              <a:t> </a:t>
            </a:r>
            <a:r>
              <a:rPr lang="sk-SK" dirty="0" err="1"/>
              <a:t>you</a:t>
            </a:r>
            <a:r>
              <a:rPr lang="sk-SK" dirty="0"/>
              <a:t> </a:t>
            </a:r>
            <a:r>
              <a:rPr lang="sk-SK" dirty="0" err="1"/>
              <a:t>use</a:t>
            </a:r>
            <a:r>
              <a:rPr lang="sk-SK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DCEE-7A6E-49AC-87D2-8B2692C69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Options</a:t>
            </a:r>
            <a:r>
              <a:rPr lang="sk-SK" dirty="0"/>
              <a:t>: </a:t>
            </a:r>
            <a:r>
              <a:rPr lang="sk-SK" b="1" dirty="0" err="1"/>
              <a:t>Preferences</a:t>
            </a:r>
            <a:r>
              <a:rPr lang="sk-SK" b="1" dirty="0"/>
              <a:t>, </a:t>
            </a:r>
            <a:r>
              <a:rPr lang="sk-SK" b="1" dirty="0" err="1"/>
              <a:t>Secure</a:t>
            </a:r>
            <a:r>
              <a:rPr lang="sk-SK" b="1" dirty="0"/>
              <a:t> </a:t>
            </a:r>
            <a:r>
              <a:rPr lang="sk-SK" b="1" dirty="0" err="1"/>
              <a:t>Storage</a:t>
            </a:r>
            <a:r>
              <a:rPr lang="sk-SK" b="1" dirty="0"/>
              <a:t>, </a:t>
            </a:r>
            <a:r>
              <a:rPr lang="sk-SK" b="1" dirty="0" err="1"/>
              <a:t>Database</a:t>
            </a:r>
            <a:endParaRPr lang="sk-SK" b="1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Examples</a:t>
            </a:r>
            <a:r>
              <a:rPr lang="sk-SK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Authenti</a:t>
            </a:r>
            <a:r>
              <a:rPr lang="en-US"/>
              <a:t>c</a:t>
            </a:r>
            <a:r>
              <a:rPr lang="sk-SK"/>
              <a:t>ation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Selecting</a:t>
            </a:r>
            <a:r>
              <a:rPr lang="sk-SK" dirty="0"/>
              <a:t> </a:t>
            </a:r>
            <a:r>
              <a:rPr lang="sk-SK" dirty="0" err="1"/>
              <a:t>color</a:t>
            </a:r>
            <a:r>
              <a:rPr lang="sk-SK" dirty="0"/>
              <a:t> </a:t>
            </a:r>
            <a:r>
              <a:rPr lang="sk-SK" dirty="0" err="1"/>
              <a:t>schema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a </a:t>
            </a:r>
            <a:r>
              <a:rPr lang="sk-SK" dirty="0" err="1"/>
              <a:t>recipe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Saving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 </a:t>
            </a:r>
            <a:r>
              <a:rPr lang="sk-SK" dirty="0" err="1"/>
              <a:t>about</a:t>
            </a:r>
            <a:r>
              <a:rPr lang="sk-SK" dirty="0"/>
              <a:t> </a:t>
            </a:r>
            <a:r>
              <a:rPr lang="sk-SK" dirty="0" err="1"/>
              <a:t>how</a:t>
            </a:r>
            <a:r>
              <a:rPr lang="sk-SK" dirty="0"/>
              <a:t> </a:t>
            </a:r>
            <a:r>
              <a:rPr lang="sk-SK" dirty="0" err="1"/>
              <a:t>items</a:t>
            </a:r>
            <a:r>
              <a:rPr lang="sk-SK" dirty="0"/>
              <a:t> are </a:t>
            </a:r>
            <a:r>
              <a:rPr lang="sk-SK" dirty="0" err="1"/>
              <a:t>ordered</a:t>
            </a:r>
            <a:r>
              <a:rPr lang="sk-SK" dirty="0"/>
              <a:t> in a list (</a:t>
            </a:r>
            <a:r>
              <a:rPr lang="sk-SK" dirty="0" err="1"/>
              <a:t>alphabetically</a:t>
            </a:r>
            <a:r>
              <a:rPr lang="sk-SK" dirty="0"/>
              <a:t>, by </a:t>
            </a:r>
            <a:r>
              <a:rPr lang="sk-SK" dirty="0" err="1"/>
              <a:t>date</a:t>
            </a:r>
            <a:r>
              <a:rPr lang="sk-SK" dirty="0"/>
              <a:t> </a:t>
            </a:r>
            <a:r>
              <a:rPr lang="sk-SK" dirty="0" err="1"/>
              <a:t>created</a:t>
            </a:r>
            <a:r>
              <a:rPr lang="sk-SK" dirty="0"/>
              <a:t>...)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9CA4-FF20-47F2-BE69-54C5748F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1C2E-46C2-414B-AA8D-682F9BE57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DI mean and what is it’s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does IoC mean and what is it’s use?</a:t>
            </a:r>
          </a:p>
        </p:txBody>
      </p:sp>
    </p:spTree>
    <p:extLst>
      <p:ext uri="{BB962C8B-B14F-4D97-AF65-F5344CB8AC3E}">
        <p14:creationId xmlns:p14="http://schemas.microsoft.com/office/powerpoint/2010/main" val="17149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values securely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sk-SK" dirty="0" err="1"/>
              <a:t>Storing</a:t>
            </a:r>
            <a:r>
              <a:rPr lang="en-US" dirty="0"/>
              <a:t> data locally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Sending messages between different application parts</a:t>
            </a:r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24D8-415D-4A25-A566-0C517BFE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D1504-B856-4E50-9D56-2B6E030D6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en-US" dirty="0"/>
              <a:t>For storing small amounts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 for size of individual</a:t>
            </a:r>
            <a:r>
              <a:rPr lang="sk-SK" dirty="0"/>
              <a:t> </a:t>
            </a:r>
            <a:r>
              <a:rPr lang="sk-SK" dirty="0" err="1"/>
              <a:t>records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Synchronous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Supported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float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DateTime</a:t>
            </a:r>
            <a:endParaRPr lang="cs-CZ" dirty="0"/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A0D6A1AF-14F5-4ABE-90AE-6D8AEA8E95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772204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17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2D0-B514-428A-ADD6-EE67B7EB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Preferences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9218E-049A-494D-9196-A8D8D999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Shared</a:t>
            </a:r>
            <a:r>
              <a:rPr lang="sk-SK" dirty="0"/>
              <a:t> </a:t>
            </a:r>
            <a:r>
              <a:rPr lang="sk-SK" dirty="0" err="1"/>
              <a:t>Preferences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Enables</a:t>
            </a:r>
            <a:r>
              <a:rPr lang="sk-SK" dirty="0"/>
              <a:t> </a:t>
            </a:r>
            <a:r>
              <a:rPr lang="sk-SK" dirty="0" err="1"/>
              <a:t>automatic</a:t>
            </a:r>
            <a:r>
              <a:rPr lang="sk-SK" dirty="0"/>
              <a:t> backup to Google </a:t>
            </a:r>
            <a:r>
              <a:rPr lang="sk-SK" dirty="0" err="1"/>
              <a:t>Drive</a:t>
            </a:r>
            <a:r>
              <a:rPr lang="sk-SK" dirty="0"/>
              <a:t> – </a:t>
            </a:r>
            <a:r>
              <a:rPr lang="sk-SK" dirty="0" err="1"/>
              <a:t>from</a:t>
            </a:r>
            <a:r>
              <a:rPr lang="sk-SK" dirty="0"/>
              <a:t> Android 6.0 (API level 23)</a:t>
            </a:r>
          </a:p>
          <a:p>
            <a:pPr>
              <a:buFont typeface="Arial" panose="020B0604020202020204" pitchFamily="34" charset="0"/>
              <a:buChar char="•"/>
            </a:pP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iOS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 err="1"/>
              <a:t>Stored</a:t>
            </a:r>
            <a:r>
              <a:rPr lang="sk-SK" dirty="0"/>
              <a:t> in </a:t>
            </a:r>
            <a:r>
              <a:rPr lang="sk-SK" dirty="0" err="1"/>
              <a:t>NSUserDefaults</a:t>
            </a:r>
            <a:endParaRPr lang="sk-SK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sk-SK" dirty="0"/>
              <a:t>Backup in </a:t>
            </a:r>
            <a:r>
              <a:rPr lang="sk-SK" dirty="0" err="1"/>
              <a:t>iCloud</a:t>
            </a:r>
            <a:endParaRPr lang="sk-S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69C7C0-6960-430D-80BC-EA34EB834F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145746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886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Preferences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98D530AA-D10E-445D-9F13-5E6A2DC39D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7543115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2922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9E7F8-6D8D-4419-9295-375A86738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B1A2B-F249-4ED7-9F70-6396AD57C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Useful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storing</a:t>
            </a:r>
            <a:r>
              <a:rPr lang="cs-CZ" dirty="0"/>
              <a:t> </a:t>
            </a:r>
            <a:r>
              <a:rPr lang="cs-CZ" dirty="0" err="1"/>
              <a:t>small</a:t>
            </a:r>
            <a:r>
              <a:rPr lang="cs-CZ" dirty="0"/>
              <a:t> </a:t>
            </a:r>
            <a:r>
              <a:rPr lang="cs-CZ" dirty="0" err="1"/>
              <a:t>amount</a:t>
            </a:r>
            <a:r>
              <a:rPr lang="en-US" dirty="0"/>
              <a:t>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en-US" dirty="0"/>
              <a:t> </a:t>
            </a:r>
            <a:r>
              <a:rPr lang="cs-CZ" dirty="0"/>
              <a:t>data </a:t>
            </a:r>
            <a:r>
              <a:rPr lang="en-US" dirty="0"/>
              <a:t>securely </a:t>
            </a:r>
            <a:r>
              <a:rPr lang="cs-CZ" dirty="0"/>
              <a:t>(</a:t>
            </a:r>
            <a:r>
              <a:rPr lang="cs-CZ" dirty="0" err="1"/>
              <a:t>i.e</a:t>
            </a:r>
            <a:r>
              <a:rPr lang="cs-CZ" dirty="0"/>
              <a:t>. </a:t>
            </a:r>
            <a:r>
              <a:rPr lang="cs-CZ" dirty="0" err="1"/>
              <a:t>authentication</a:t>
            </a:r>
            <a:r>
              <a:rPr lang="cs-CZ" dirty="0"/>
              <a:t> token)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Supports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strings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</a:t>
            </a:r>
            <a:r>
              <a:rPr lang="cs-CZ" dirty="0" err="1"/>
              <a:t>Asynchronous</a:t>
            </a:r>
            <a:r>
              <a:rPr lang="cs-CZ" dirty="0"/>
              <a:t> API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90445A-E97F-4509-BEF7-2F575024A7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8360540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6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7B168-9647-475F-8960-4CF46FAE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5B096-767E-42F1-B0F4-FF560A5D6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Android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Shared</a:t>
            </a:r>
            <a:r>
              <a:rPr lang="cs-CZ" dirty="0"/>
              <a:t> </a:t>
            </a:r>
            <a:r>
              <a:rPr lang="cs-CZ" dirty="0" err="1"/>
              <a:t>Preferences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Encrypted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</a:t>
            </a:r>
            <a:r>
              <a:rPr lang="en-US" dirty="0"/>
              <a:t>a </a:t>
            </a:r>
            <a:r>
              <a:rPr lang="cs-CZ" dirty="0" err="1"/>
              <a:t>key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Android </a:t>
            </a:r>
            <a:r>
              <a:rPr lang="cs-CZ" dirty="0" err="1"/>
              <a:t>KeyStore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 iOS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Stored</a:t>
            </a:r>
            <a:r>
              <a:rPr lang="cs-CZ" dirty="0"/>
              <a:t> in </a:t>
            </a:r>
            <a:r>
              <a:rPr lang="cs-CZ" dirty="0" err="1"/>
              <a:t>KeyChain</a:t>
            </a:r>
            <a:endParaRPr lang="cs-CZ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cs-CZ" dirty="0" err="1"/>
              <a:t>Backup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on/</a:t>
            </a:r>
            <a:r>
              <a:rPr lang="cs-CZ" dirty="0" err="1"/>
              <a:t>off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user</a:t>
            </a:r>
            <a:r>
              <a:rPr lang="en-US" dirty="0"/>
              <a:t>’s settings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6CAD50C-6350-4C44-9ABC-E93F545D50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974457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06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/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94753F2-98D1-4CBD-85FE-EA88A5ECDB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-1"/>
            <a:ext cx="12192000" cy="4646645"/>
          </a:xfrm>
          <a:prstGeom prst="rect">
            <a:avLst/>
          </a:prstGeom>
        </p:spPr>
      </p:pic>
      <p:sp>
        <p:nvSpPr>
          <p:cNvPr id="15" name="Title 3">
            <a:extLst>
              <a:ext uri="{FF2B5EF4-FFF2-40B4-BE49-F238E27FC236}">
                <a16:creationId xmlns:a16="http://schemas.microsoft.com/office/drawing/2014/main" id="{32B43D03-B7C0-4DB8-858A-1D1179732C57}"/>
              </a:ext>
            </a:extLst>
          </p:cNvPr>
          <p:cNvSpPr txBox="1">
            <a:spLocks/>
          </p:cNvSpPr>
          <p:nvPr/>
        </p:nvSpPr>
        <p:spPr>
          <a:xfrm>
            <a:off x="1286933" y="977048"/>
            <a:ext cx="9618133" cy="2960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b="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k-SK" sz="6000" dirty="0" err="1">
                <a:solidFill>
                  <a:srgbClr val="FFFFFF"/>
                </a:solidFill>
              </a:rPr>
              <a:t>Secure</a:t>
            </a:r>
            <a:r>
              <a:rPr lang="sk-SK" sz="6000" dirty="0">
                <a:solidFill>
                  <a:srgbClr val="FFFFFF"/>
                </a:solidFill>
              </a:rPr>
              <a:t> </a:t>
            </a:r>
            <a:r>
              <a:rPr lang="sk-SK" sz="6000" dirty="0" err="1">
                <a:solidFill>
                  <a:srgbClr val="FFFFFF"/>
                </a:solidFill>
              </a:rPr>
              <a:t>Storage</a:t>
            </a:r>
            <a:endParaRPr lang="en-US" sz="6000" dirty="0">
              <a:solidFill>
                <a:srgbClr val="FFFFFF"/>
              </a:solidFill>
            </a:endParaRP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9165BAE-56EC-4D73-BDD6-C78BA134B2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9734521"/>
              </p:ext>
            </p:extLst>
          </p:nvPr>
        </p:nvGraphicFramePr>
        <p:xfrm>
          <a:off x="-2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08721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3516</TotalTime>
  <Words>330</Words>
  <Application>Microsoft Office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Tw Cen MT</vt:lpstr>
      <vt:lpstr>Tw Cen MT Condensed</vt:lpstr>
      <vt:lpstr>Wingdings 3</vt:lpstr>
      <vt:lpstr>Integral</vt:lpstr>
      <vt:lpstr>PV239 - 05 Storage</vt:lpstr>
      <vt:lpstr>questions</vt:lpstr>
      <vt:lpstr>goals</vt:lpstr>
      <vt:lpstr>Preferences</vt:lpstr>
      <vt:lpstr>Preferences</vt:lpstr>
      <vt:lpstr>Layouts</vt:lpstr>
      <vt:lpstr>Secure Storage</vt:lpstr>
      <vt:lpstr>Secure Storage</vt:lpstr>
      <vt:lpstr>Layouts</vt:lpstr>
      <vt:lpstr>SQLite</vt:lpstr>
      <vt:lpstr>Mapping</vt:lpstr>
      <vt:lpstr>Layouts</vt:lpstr>
      <vt:lpstr>Which storage option would you use?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398</cp:revision>
  <dcterms:created xsi:type="dcterms:W3CDTF">2019-03-03T09:39:32Z</dcterms:created>
  <dcterms:modified xsi:type="dcterms:W3CDTF">2025-03-21T08:36:12Z</dcterms:modified>
</cp:coreProperties>
</file>