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4"/>
  </p:notesMasterIdLst>
  <p:sldIdLst>
    <p:sldId id="256" r:id="rId2"/>
    <p:sldId id="394" r:id="rId3"/>
    <p:sldId id="258" r:id="rId4"/>
    <p:sldId id="259" r:id="rId5"/>
    <p:sldId id="260" r:id="rId6"/>
    <p:sldId id="261" r:id="rId7"/>
    <p:sldId id="257" r:id="rId8"/>
    <p:sldId id="396" r:id="rId9"/>
    <p:sldId id="397" r:id="rId10"/>
    <p:sldId id="398" r:id="rId11"/>
    <p:sldId id="399" r:id="rId12"/>
    <p:sldId id="3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BA9D-0C4D-4E43-B7C6-4260CA9A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lokalizace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8F2C-AEA8-421A-9DC9-D73A90CD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Náměty</a:t>
            </a:r>
            <a:r>
              <a:rPr lang="sk-SK" dirty="0"/>
              <a:t> na </a:t>
            </a:r>
            <a:r>
              <a:rPr lang="sk-SK" dirty="0" err="1"/>
              <a:t>přídavné</a:t>
            </a:r>
            <a:r>
              <a:rPr lang="sk-SK" dirty="0"/>
              <a:t>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Stylování</a:t>
            </a:r>
            <a:r>
              <a:rPr lang="sk-SK" dirty="0"/>
              <a:t> a tvorba </a:t>
            </a:r>
            <a:r>
              <a:rPr lang="sk-SK" dirty="0" err="1"/>
              <a:t>vlastních</a:t>
            </a:r>
            <a:r>
              <a:rPr lang="sk-SK" dirty="0"/>
              <a:t> </a:t>
            </a:r>
            <a:r>
              <a:rPr lang="sk-SK" dirty="0" err="1"/>
              <a:t>kontrolek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Lokální</a:t>
            </a:r>
            <a:r>
              <a:rPr lang="sk-SK" dirty="0"/>
              <a:t> </a:t>
            </a:r>
            <a:r>
              <a:rPr lang="sk-SK" dirty="0" err="1"/>
              <a:t>cachování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Konfigurace</a:t>
            </a:r>
            <a:r>
              <a:rPr lang="en-US" dirty="0"/>
              <a:t> aplikace pro r</a:t>
            </a:r>
            <a:r>
              <a:rPr lang="sk-SK" dirty="0" err="1"/>
              <a:t>ůzná</a:t>
            </a:r>
            <a:r>
              <a:rPr lang="sk-SK" dirty="0"/>
              <a:t> </a:t>
            </a:r>
            <a:r>
              <a:rPr lang="sk-SK" dirty="0" err="1"/>
              <a:t>prostředí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produkce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užitočné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Nějaké</a:t>
            </a:r>
            <a:r>
              <a:rPr lang="sk-SK" dirty="0"/>
              <a:t> vlastní?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Opakování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Co </a:t>
            </a:r>
            <a:r>
              <a:rPr lang="en-US" dirty="0" err="1"/>
              <a:t>znamen</a:t>
            </a:r>
            <a:r>
              <a:rPr lang="sk-SK" dirty="0"/>
              <a:t>á </a:t>
            </a:r>
            <a:r>
              <a:rPr lang="sk-SK" dirty="0" err="1"/>
              <a:t>zkratka</a:t>
            </a:r>
            <a:r>
              <a:rPr lang="sk-SK" dirty="0"/>
              <a:t> DI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znamená </a:t>
            </a:r>
            <a:r>
              <a:rPr lang="sk-SK" dirty="0" err="1"/>
              <a:t>zkratka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Na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knihovnu</a:t>
            </a:r>
            <a:r>
              <a:rPr lang="sk-SK" dirty="0"/>
              <a:t> </a:t>
            </a:r>
            <a:r>
              <a:rPr lang="sk-SK" dirty="0" err="1"/>
              <a:t>Scrutor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r>
              <a:rPr lang="sk-SK" dirty="0"/>
              <a:t>Vhodné na </a:t>
            </a:r>
            <a:r>
              <a:rPr lang="sk-SK" dirty="0" err="1"/>
              <a:t>ukládání</a:t>
            </a:r>
            <a:r>
              <a:rPr lang="sk-SK" dirty="0"/>
              <a:t> malého </a:t>
            </a:r>
            <a:r>
              <a:rPr lang="sk-SK" dirty="0" err="1"/>
              <a:t>množství</a:t>
            </a:r>
            <a:r>
              <a:rPr lang="sk-SK" dirty="0"/>
              <a:t> textových </a:t>
            </a:r>
            <a:r>
              <a:rPr lang="sk-SK" dirty="0" err="1"/>
              <a:t>záznamů</a:t>
            </a:r>
            <a:endParaRPr lang="sk-SK" dirty="0"/>
          </a:p>
          <a:p>
            <a:r>
              <a:rPr lang="sk-SK" dirty="0" err="1"/>
              <a:t>Omezení</a:t>
            </a:r>
            <a:r>
              <a:rPr lang="sk-SK" dirty="0"/>
              <a:t> na </a:t>
            </a:r>
            <a:r>
              <a:rPr lang="sk-SK" dirty="0" err="1"/>
              <a:t>velikost</a:t>
            </a:r>
            <a:r>
              <a:rPr lang="sk-SK" dirty="0"/>
              <a:t> jednotlivých </a:t>
            </a:r>
            <a:r>
              <a:rPr lang="sk-SK" dirty="0" err="1"/>
              <a:t>záznamů</a:t>
            </a:r>
            <a:endParaRPr lang="sk-SK" dirty="0"/>
          </a:p>
          <a:p>
            <a:r>
              <a:rPr lang="sk-SK" dirty="0" err="1"/>
              <a:t>Synchronní</a:t>
            </a:r>
            <a:r>
              <a:rPr lang="sk-SK" dirty="0"/>
              <a:t> API</a:t>
            </a:r>
          </a:p>
          <a:p>
            <a:r>
              <a:rPr lang="cs-CZ" dirty="0"/>
              <a:t>Podporované datové typy: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DateTime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Android</a:t>
            </a:r>
          </a:p>
          <a:p>
            <a:pPr lvl="1"/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/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od Android 6.0 (API level 23)</a:t>
            </a:r>
          </a:p>
          <a:p>
            <a:pPr lvl="1"/>
            <a:r>
              <a:rPr lang="sk-SK" dirty="0"/>
              <a:t>Pro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nutné </a:t>
            </a:r>
            <a:r>
              <a:rPr lang="sk-SK" dirty="0" err="1"/>
              <a:t>použít</a:t>
            </a:r>
            <a:r>
              <a:rPr lang="sk-SK" dirty="0"/>
              <a:t> Auto Backup</a:t>
            </a:r>
          </a:p>
          <a:p>
            <a:pPr lvl="1"/>
            <a:endParaRPr lang="sk-SK" dirty="0"/>
          </a:p>
          <a:p>
            <a:r>
              <a:rPr lang="sk-SK" dirty="0" err="1"/>
              <a:t>iOS</a:t>
            </a:r>
            <a:endParaRPr lang="sk-SK" dirty="0"/>
          </a:p>
          <a:p>
            <a:pPr lvl="1"/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NSUserDefaults</a:t>
            </a:r>
            <a:endParaRPr lang="sk-SK" dirty="0"/>
          </a:p>
          <a:p>
            <a:pPr lvl="1"/>
            <a:r>
              <a:rPr lang="sk-SK" dirty="0" err="1"/>
              <a:t>Nesynchronizují</a:t>
            </a:r>
            <a:r>
              <a:rPr lang="sk-SK" dirty="0"/>
              <a:t> </a:t>
            </a:r>
            <a:r>
              <a:rPr lang="sk-SK" dirty="0" err="1"/>
              <a:t>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r>
              <a:rPr lang="cs-CZ" dirty="0"/>
              <a:t>Vhodné na uložení malého množství zabezpečených dat (typicky autorizační token)</a:t>
            </a:r>
          </a:p>
          <a:p>
            <a:r>
              <a:rPr lang="cs-CZ" dirty="0"/>
              <a:t>Podporuje jenom ukládání textových řetězců</a:t>
            </a:r>
          </a:p>
          <a:p>
            <a:r>
              <a:rPr lang="cs-CZ" dirty="0"/>
              <a:t>Asynchronní API</a:t>
            </a:r>
          </a:p>
        </p:txBody>
      </p:sp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Android</a:t>
            </a:r>
          </a:p>
          <a:p>
            <a:pPr lvl="1"/>
            <a:r>
              <a:rPr lang="cs-CZ" dirty="0"/>
              <a:t>Uloženo v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/>
            <a:r>
              <a:rPr lang="cs-CZ" dirty="0"/>
              <a:t>Zašifrováno pomocí klíče z Android </a:t>
            </a:r>
            <a:r>
              <a:rPr lang="cs-CZ" dirty="0" err="1"/>
              <a:t>KeyStore</a:t>
            </a:r>
            <a:endParaRPr lang="cs-CZ" dirty="0"/>
          </a:p>
          <a:p>
            <a:pPr lvl="1"/>
            <a:r>
              <a:rPr lang="cs-CZ" dirty="0"/>
              <a:t>Je vhodné vypnout synchronizaci (po synchronizaci se zašifrovaná data nebudou dát přečíst)</a:t>
            </a:r>
          </a:p>
          <a:p>
            <a:pPr lvl="1"/>
            <a:endParaRPr lang="cs-CZ" dirty="0"/>
          </a:p>
          <a:p>
            <a:r>
              <a:rPr lang="cs-CZ" dirty="0"/>
              <a:t>iOS</a:t>
            </a:r>
          </a:p>
          <a:p>
            <a:pPr lvl="1"/>
            <a:r>
              <a:rPr lang="cs-CZ" dirty="0"/>
              <a:t>Uloženo zašifrováno v </a:t>
            </a:r>
            <a:r>
              <a:rPr lang="cs-CZ" dirty="0" err="1"/>
              <a:t>KeyChain</a:t>
            </a:r>
            <a:endParaRPr lang="cs-CZ" dirty="0"/>
          </a:p>
          <a:p>
            <a:pPr lvl="1"/>
            <a:r>
              <a:rPr lang="cs-CZ" dirty="0"/>
              <a:t>O synchronizaci se stará iCloud na základě nastavení uživatele</a:t>
            </a:r>
          </a:p>
        </p:txBody>
      </p:sp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</a:t>
            </a:r>
            <a:r>
              <a:rPr lang="cs-CZ" dirty="0"/>
              <a:t>íček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/>
              <a:t>od autora „</a:t>
            </a:r>
            <a:r>
              <a:rPr lang="cs-CZ" b="1" dirty="0"/>
              <a:t>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r>
              <a:rPr lang="cs-CZ" dirty="0"/>
              <a:t>Potřeba nastavit cestu k </a:t>
            </a:r>
            <a:r>
              <a:rPr lang="cs-CZ" dirty="0" err="1"/>
              <a:t>databá</a:t>
            </a:r>
            <a:r>
              <a:rPr lang="sk-SK" dirty="0" err="1"/>
              <a:t>zovému</a:t>
            </a:r>
            <a:r>
              <a:rPr lang="sk-SK" dirty="0"/>
              <a:t> </a:t>
            </a:r>
            <a:r>
              <a:rPr lang="sk-SK" dirty="0" err="1"/>
              <a:t>souboru</a:t>
            </a:r>
            <a:endParaRPr lang="sk-SK" dirty="0"/>
          </a:p>
          <a:p>
            <a:r>
              <a:rPr lang="sk-SK" dirty="0"/>
              <a:t>Základní ORM</a:t>
            </a:r>
          </a:p>
          <a:p>
            <a:r>
              <a:rPr lang="sk-SK" dirty="0"/>
              <a:t>Základní </a:t>
            </a:r>
            <a:r>
              <a:rPr lang="sk-SK" dirty="0" err="1"/>
              <a:t>operace</a:t>
            </a:r>
            <a:r>
              <a:rPr lang="sk-SK" dirty="0"/>
              <a:t>: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1A9-C195-4079-B8DA-540C589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EventTocommandBehavior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FC1E-C14A-4C25-A149-A0D8CE7B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6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272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PV239 - 05 Storage</vt:lpstr>
      <vt:lpstr>Opakování</vt:lpstr>
      <vt:lpstr>Preferences</vt:lpstr>
      <vt:lpstr>Preferences</vt:lpstr>
      <vt:lpstr>Secure Storage</vt:lpstr>
      <vt:lpstr>Secure Storage</vt:lpstr>
      <vt:lpstr>SQLite</vt:lpstr>
      <vt:lpstr>Converter</vt:lpstr>
      <vt:lpstr>EventTocommandBehavior</vt:lpstr>
      <vt:lpstr>lokalizace</vt:lpstr>
      <vt:lpstr>Automapper</vt:lpstr>
      <vt:lpstr>Náměty na přídavné 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191</cp:revision>
  <dcterms:created xsi:type="dcterms:W3CDTF">2019-03-03T09:39:32Z</dcterms:created>
  <dcterms:modified xsi:type="dcterms:W3CDTF">2022-03-14T16:55:18Z</dcterms:modified>
</cp:coreProperties>
</file>