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9"/>
  </p:notesMasterIdLst>
  <p:sldIdLst>
    <p:sldId id="256" r:id="rId2"/>
    <p:sldId id="312" r:id="rId3"/>
    <p:sldId id="313" r:id="rId4"/>
    <p:sldId id="310" r:id="rId5"/>
    <p:sldId id="311" r:id="rId6"/>
    <p:sldId id="354" r:id="rId7"/>
    <p:sldId id="306" r:id="rId8"/>
    <p:sldId id="305" r:id="rId9"/>
    <p:sldId id="351" r:id="rId10"/>
    <p:sldId id="364" r:id="rId11"/>
    <p:sldId id="356" r:id="rId12"/>
    <p:sldId id="352" r:id="rId13"/>
    <p:sldId id="357" r:id="rId14"/>
    <p:sldId id="358" r:id="rId15"/>
    <p:sldId id="359" r:id="rId16"/>
    <p:sldId id="360" r:id="rId17"/>
    <p:sldId id="3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>
        <p:scale>
          <a:sx n="75" d="100"/>
          <a:sy n="75" d="100"/>
        </p:scale>
        <p:origin x="876" y="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11.01.2020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more than 40 controls, layouts, and pages to mix and match from.</a:t>
            </a:r>
          </a:p>
          <a:p>
            <a:r>
              <a:rPr lang="en-US" dirty="0"/>
              <a:t>These are all of the controls you have out of the box, you can</a:t>
            </a:r>
            <a:r>
              <a:rPr lang="en-US" baseline="0" dirty="0"/>
              <a:t> of course create your own.</a:t>
            </a:r>
          </a:p>
          <a:p>
            <a:r>
              <a:rPr lang="en-US" baseline="0" dirty="0"/>
              <a:t>What is unique is you get the native control and have access to it.</a:t>
            </a:r>
          </a:p>
          <a:p>
            <a:r>
              <a:rPr lang="en-US" baseline="0" dirty="0"/>
              <a:t>Consider an Entry Field</a:t>
            </a:r>
          </a:p>
          <a:p>
            <a:r>
              <a:rPr lang="en-US" baseline="0" dirty="0"/>
              <a:t>On iOS it is mapped to </a:t>
            </a:r>
            <a:r>
              <a:rPr lang="en-US" baseline="0" dirty="0" err="1"/>
              <a:t>UITextField</a:t>
            </a:r>
            <a:endParaRPr lang="en-US" baseline="0" dirty="0"/>
          </a:p>
          <a:p>
            <a:r>
              <a:rPr lang="en-US" baseline="0" dirty="0"/>
              <a:t>Android it is </a:t>
            </a:r>
            <a:r>
              <a:rPr lang="en-US" baseline="0" dirty="0" err="1"/>
              <a:t>EditText</a:t>
            </a:r>
            <a:endParaRPr lang="en-US" baseline="0" dirty="0"/>
          </a:p>
          <a:p>
            <a:r>
              <a:rPr lang="en-US" baseline="0" dirty="0"/>
              <a:t>Windows </a:t>
            </a:r>
            <a:r>
              <a:rPr lang="en-US" baseline="0" dirty="0" err="1"/>
              <a:t>Phoen</a:t>
            </a:r>
            <a:r>
              <a:rPr lang="en-US" baseline="0" dirty="0"/>
              <a:t> it is a </a:t>
            </a:r>
            <a:r>
              <a:rPr lang="en-US" baseline="0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2</a:t>
            </a:r>
            <a:r>
              <a:rPr lang="cs-CZ" dirty="0"/>
              <a:t> </a:t>
            </a:r>
            <a:r>
              <a:rPr lang="en-US" dirty="0"/>
              <a:t>design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1669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5107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545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1983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45420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91669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5107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18545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1669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5107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18545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31983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45419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45419" y="361117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8719" y="43067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02156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5593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45420" y="43124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91669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5107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29030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5592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7031983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5763E95-3B59-47A2-9D38-4A49CB42D32B}"/>
              </a:ext>
            </a:extLst>
          </p:cNvPr>
          <p:cNvSpPr/>
          <p:nvPr/>
        </p:nvSpPr>
        <p:spPr>
          <a:xfrm>
            <a:off x="7026077" y="5002240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Map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A0E90F-D87D-43BD-BA87-4276851706EB}"/>
              </a:ext>
            </a:extLst>
          </p:cNvPr>
          <p:cNvSpPr/>
          <p:nvPr/>
        </p:nvSpPr>
        <p:spPr>
          <a:xfrm>
            <a:off x="8745418" y="501371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375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5CF00-8B8D-40D6-B010-37977BEF98C2}"/>
              </a:ext>
            </a:extLst>
          </p:cNvPr>
          <p:cNvSpPr/>
          <p:nvPr/>
        </p:nvSpPr>
        <p:spPr>
          <a:xfrm>
            <a:off x="0" y="0"/>
            <a:ext cx="8126597" cy="6858000"/>
          </a:xfrm>
          <a:prstGeom prst="rect">
            <a:avLst/>
          </a:prstGeom>
          <a:solidFill>
            <a:srgbClr val="148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0" y="3849539"/>
            <a:ext cx="6703157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Cvičení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1" name="Straight Connector 7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umbbell">
            <a:extLst>
              <a:ext uri="{FF2B5EF4-FFF2-40B4-BE49-F238E27FC236}">
                <a16:creationId xmlns:a16="http://schemas.microsoft.com/office/drawing/2014/main" id="{C9C366F8-F7CD-478F-8ACB-76A121C6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A50-5144-4C6D-8156-4DBC126A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F622-7F2A-4883-808E-DF1065C3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244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4143-FE14-47F5-9331-EE4A40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B218-6708-4185-8F4B-8EE0D48C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Ka</a:t>
            </a:r>
            <a:r>
              <a:rPr lang="sk-SK" dirty="0" err="1"/>
              <a:t>ždý</a:t>
            </a:r>
            <a:r>
              <a:rPr lang="sk-SK" dirty="0"/>
              <a:t> objekt obsahuje </a:t>
            </a:r>
            <a:r>
              <a:rPr lang="sk-SK" dirty="0" err="1"/>
              <a:t>koleci</a:t>
            </a:r>
            <a:r>
              <a:rPr lang="sk-SK" dirty="0"/>
              <a:t> </a:t>
            </a:r>
            <a:r>
              <a:rPr lang="sk-SK" b="1" dirty="0" err="1"/>
              <a:t>Resources</a:t>
            </a:r>
            <a:endParaRPr lang="sk-SK" b="1" dirty="0"/>
          </a:p>
          <a:p>
            <a:r>
              <a:rPr lang="sk-SK" dirty="0" err="1"/>
              <a:t>Může</a:t>
            </a:r>
            <a:r>
              <a:rPr lang="sk-SK" dirty="0"/>
              <a:t> </a:t>
            </a:r>
            <a:r>
              <a:rPr lang="sk-SK" dirty="0" err="1"/>
              <a:t>obsahovat</a:t>
            </a:r>
            <a:r>
              <a:rPr lang="sk-SK" dirty="0"/>
              <a:t> </a:t>
            </a:r>
            <a:r>
              <a:rPr lang="sk-SK" dirty="0" err="1"/>
              <a:t>libovolný</a:t>
            </a:r>
            <a:r>
              <a:rPr lang="sk-SK" dirty="0"/>
              <a:t> obsah</a:t>
            </a:r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sk-SK" b="1" dirty="0"/>
              <a:t>x:Key</a:t>
            </a:r>
            <a:endParaRPr lang="sk-SK" dirty="0"/>
          </a:p>
          <a:p>
            <a:r>
              <a:rPr lang="sk-SK" dirty="0"/>
              <a:t>Prístup pomocí </a:t>
            </a:r>
            <a:r>
              <a:rPr lang="en-US" b="1" dirty="0"/>
              <a:t>{</a:t>
            </a:r>
            <a:r>
              <a:rPr lang="en-US" b="1" dirty="0" err="1"/>
              <a:t>StaticResource</a:t>
            </a:r>
            <a:r>
              <a:rPr lang="en-US" b="1" dirty="0"/>
              <a:t> Key}</a:t>
            </a:r>
          </a:p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oddělit zdroje do </a:t>
            </a:r>
            <a:r>
              <a:rPr lang="sk-SK" dirty="0"/>
              <a:t>zvlášť </a:t>
            </a:r>
            <a:r>
              <a:rPr lang="sk-SK" dirty="0" err="1"/>
              <a:t>souborů</a:t>
            </a:r>
            <a:r>
              <a:rPr lang="sk-SK" dirty="0"/>
              <a:t> – </a:t>
            </a:r>
            <a:r>
              <a:rPr lang="sk-SK" b="1" dirty="0" err="1"/>
              <a:t>merged</a:t>
            </a:r>
            <a:r>
              <a:rPr lang="sk-SK" b="1" dirty="0"/>
              <a:t> </a:t>
            </a:r>
            <a:r>
              <a:rPr lang="sk-SK" b="1" dirty="0" err="1"/>
              <a:t>dictionaries</a:t>
            </a:r>
            <a:endParaRPr lang="sk-SK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5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BA1-1DA4-400E-AFA9-CD6399F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Styles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233-0C16-43EA-896B-97396EA4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Nastavení </a:t>
            </a:r>
            <a:r>
              <a:rPr lang="sk-SK" dirty="0" err="1"/>
              <a:t>stylu</a:t>
            </a:r>
            <a:r>
              <a:rPr lang="sk-SK" dirty="0"/>
              <a:t> pro kontrolku</a:t>
            </a:r>
          </a:p>
          <a:p>
            <a:r>
              <a:rPr lang="sk-SK" b="1" dirty="0" err="1"/>
              <a:t>TargetType</a:t>
            </a:r>
            <a:r>
              <a:rPr lang="sk-SK" b="1" dirty="0"/>
              <a:t> </a:t>
            </a:r>
            <a:r>
              <a:rPr lang="sk-SK" dirty="0"/>
              <a:t>– pro </a:t>
            </a:r>
            <a:r>
              <a:rPr lang="sk-SK" dirty="0" err="1"/>
              <a:t>jaký</a:t>
            </a:r>
            <a:r>
              <a:rPr lang="sk-SK" dirty="0"/>
              <a:t> typ </a:t>
            </a:r>
            <a:r>
              <a:rPr lang="sk-SK" dirty="0" err="1"/>
              <a:t>kontrolek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má </a:t>
            </a:r>
            <a:r>
              <a:rPr lang="sk-SK" dirty="0" err="1"/>
              <a:t>styl</a:t>
            </a:r>
            <a:r>
              <a:rPr lang="sk-SK" dirty="0"/>
              <a:t> </a:t>
            </a:r>
            <a:r>
              <a:rPr lang="sk-SK" dirty="0" err="1"/>
              <a:t>aplikovat</a:t>
            </a:r>
            <a:endParaRPr lang="sk-SK" dirty="0"/>
          </a:p>
          <a:p>
            <a:r>
              <a:rPr lang="sk-SK" b="1" dirty="0"/>
              <a:t>x:Key </a:t>
            </a:r>
            <a:r>
              <a:rPr lang="sk-SK" dirty="0"/>
              <a:t>– </a:t>
            </a:r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stylu</a:t>
            </a:r>
            <a:r>
              <a:rPr lang="sk-SK" dirty="0"/>
              <a:t>, </a:t>
            </a:r>
            <a:r>
              <a:rPr lang="sk-SK" dirty="0" err="1"/>
              <a:t>pokud</a:t>
            </a:r>
            <a:r>
              <a:rPr lang="sk-SK" dirty="0"/>
              <a:t> je </a:t>
            </a:r>
            <a:r>
              <a:rPr lang="sk-SK" dirty="0" err="1"/>
              <a:t>vynechán</a:t>
            </a:r>
            <a:r>
              <a:rPr lang="sk-SK" dirty="0"/>
              <a:t>, tak </a:t>
            </a:r>
            <a:r>
              <a:rPr lang="sk-SK" dirty="0" err="1"/>
              <a:t>se</a:t>
            </a:r>
            <a:r>
              <a:rPr lang="sk-SK" dirty="0"/>
              <a:t> aplikuje na </a:t>
            </a:r>
            <a:r>
              <a:rPr lang="sk-SK" dirty="0" err="1"/>
              <a:t>všechny</a:t>
            </a:r>
            <a:r>
              <a:rPr lang="sk-SK" dirty="0"/>
              <a:t> kontrolky daného typu</a:t>
            </a:r>
          </a:p>
          <a:p>
            <a:r>
              <a:rPr lang="sk-SK" dirty="0" err="1"/>
              <a:t>Kolekce</a:t>
            </a:r>
            <a:r>
              <a:rPr lang="sk-SK" dirty="0"/>
              <a:t> </a:t>
            </a:r>
            <a:r>
              <a:rPr lang="sk-SK" dirty="0" err="1"/>
              <a:t>objektů</a:t>
            </a:r>
            <a:r>
              <a:rPr lang="sk-SK" dirty="0"/>
              <a:t> typu </a:t>
            </a:r>
            <a:r>
              <a:rPr lang="sk-SK" b="1" dirty="0" err="1"/>
              <a:t>Setter</a:t>
            </a:r>
            <a:endParaRPr lang="sk-SK" b="1" dirty="0"/>
          </a:p>
          <a:p>
            <a:pPr lvl="1"/>
            <a:r>
              <a:rPr lang="sk-SK" b="1" dirty="0" err="1"/>
              <a:t>Property</a:t>
            </a:r>
            <a:endParaRPr lang="sk-SK" b="1" dirty="0"/>
          </a:p>
          <a:p>
            <a:pPr lvl="1"/>
            <a:r>
              <a:rPr lang="sk-SK" b="1" dirty="0" err="1"/>
              <a:t>Value</a:t>
            </a:r>
            <a:endParaRPr lang="sk-SK" b="1" dirty="0"/>
          </a:p>
          <a:p>
            <a:r>
              <a:rPr lang="sk-SK" b="1" dirty="0" err="1"/>
              <a:t>BasedOn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aplikování</a:t>
            </a:r>
            <a:r>
              <a:rPr lang="sk-SK" dirty="0"/>
              <a:t> bázového </a:t>
            </a:r>
            <a:r>
              <a:rPr lang="sk-SK" dirty="0" err="1"/>
              <a:t>stylu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4153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F10A-FD95-409F-8316-70A86AC6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Předdefinované</a:t>
            </a:r>
            <a:r>
              <a:rPr lang="sk-SK" dirty="0"/>
              <a:t> </a:t>
            </a:r>
            <a:r>
              <a:rPr lang="sk-SK" dirty="0" err="1"/>
              <a:t>styly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62AB-FEE9-401E-94BF-83E132BA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BodyStyle</a:t>
            </a:r>
            <a:endParaRPr lang="sk-SK" dirty="0"/>
          </a:p>
          <a:p>
            <a:r>
              <a:rPr lang="sk-SK" dirty="0" err="1"/>
              <a:t>CaptionStyle</a:t>
            </a:r>
            <a:endParaRPr lang="sk-SK" dirty="0"/>
          </a:p>
          <a:p>
            <a:r>
              <a:rPr lang="sk-SK" dirty="0" err="1"/>
              <a:t>ListItemDetailTextStyle</a:t>
            </a:r>
            <a:endParaRPr lang="sk-SK" dirty="0"/>
          </a:p>
          <a:p>
            <a:r>
              <a:rPr lang="sk-SK" dirty="0" err="1"/>
              <a:t>ListItemTextStyle</a:t>
            </a:r>
            <a:endParaRPr lang="sk-SK" dirty="0"/>
          </a:p>
          <a:p>
            <a:r>
              <a:rPr lang="sk-SK" dirty="0" err="1"/>
              <a:t>SubtitleStyle</a:t>
            </a:r>
            <a:endParaRPr lang="sk-SK" dirty="0"/>
          </a:p>
          <a:p>
            <a:r>
              <a:rPr lang="sk-SK" dirty="0" err="1"/>
              <a:t>TitleStyle</a:t>
            </a:r>
            <a:endParaRPr lang="sk-SK" dirty="0"/>
          </a:p>
          <a:p>
            <a:r>
              <a:rPr lang="sk-SK" dirty="0" err="1"/>
              <a:t>Přístup</a:t>
            </a:r>
            <a:r>
              <a:rPr lang="sk-SK" dirty="0"/>
              <a:t> </a:t>
            </a:r>
            <a:r>
              <a:rPr lang="sk-SK" dirty="0" err="1"/>
              <a:t>přes</a:t>
            </a:r>
            <a:r>
              <a:rPr lang="sk-SK" dirty="0"/>
              <a:t> </a:t>
            </a:r>
            <a:r>
              <a:rPr lang="en-US" b="1" dirty="0"/>
              <a:t>{</a:t>
            </a:r>
            <a:r>
              <a:rPr lang="en-US" b="1" dirty="0" err="1"/>
              <a:t>DynamicResource</a:t>
            </a:r>
            <a:r>
              <a:rPr lang="en-US" b="1" dirty="0"/>
              <a:t> Key}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68681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D1BD-A3C1-4638-80E8-EA35EB3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Platform-Specific XAML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CAE-4477-40A9-9519-E0C75349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specifikovat jiné hodnoty pro jednotlivé </a:t>
            </a:r>
            <a:r>
              <a:rPr lang="cs-CZ" dirty="0" err="1"/>
              <a:t>platform</a:t>
            </a:r>
            <a:r>
              <a:rPr lang="sk-SK" dirty="0"/>
              <a:t>y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66FAF-5CB0-4333-B9C3-D139975288EB}"/>
              </a:ext>
            </a:extLst>
          </p:cNvPr>
          <p:cNvSpPr/>
          <p:nvPr/>
        </p:nvSpPr>
        <p:spPr>
          <a:xfrm>
            <a:off x="1024128" y="4001036"/>
            <a:ext cx="811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="Color"&gt;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="iOS, Android"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WinPhone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="Blue"/&gt;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8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zpráva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2F5839C5-C022-4648-AF6B-2261EDA6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0202"/>
            <a:ext cx="4038600" cy="4525963"/>
          </a:xfrm>
        </p:spPr>
        <p:txBody>
          <a:bodyPr>
            <a:normAutofit/>
          </a:bodyPr>
          <a:lstStyle/>
          <a:p>
            <a:r>
              <a:rPr lang="en-US" b="1" dirty="0" err="1"/>
              <a:t>ContentView</a:t>
            </a:r>
            <a:endParaRPr lang="en-US" b="1" dirty="0"/>
          </a:p>
          <a:p>
            <a:pPr marL="0" indent="0" algn="ctr">
              <a:buNone/>
            </a:pP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obsah</a:t>
            </a:r>
            <a:r>
              <a:rPr lang="en-US" dirty="0"/>
              <a:t>, b</a:t>
            </a:r>
            <a:r>
              <a:rPr lang="cs-CZ" dirty="0" err="1"/>
              <a:t>ázová</a:t>
            </a:r>
            <a:r>
              <a:rPr lang="cs-CZ" dirty="0"/>
              <a:t> třída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600202"/>
            <a:ext cx="4038600" cy="4525963"/>
          </a:xfrm>
        </p:spPr>
        <p:txBody>
          <a:bodyPr/>
          <a:lstStyle/>
          <a:p>
            <a:r>
              <a:rPr lang="cs-CZ" b="1" dirty="0" err="1"/>
              <a:t>ContentPresenter</a:t>
            </a:r>
            <a:endParaRPr lang="cs-CZ" b="1" dirty="0"/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cs-CZ" dirty="0" err="1"/>
              <a:t>ísto</a:t>
            </a:r>
            <a:r>
              <a:rPr lang="cs-CZ" dirty="0"/>
              <a:t> pro obsah</a:t>
            </a:r>
            <a:r>
              <a:rPr lang="en-US" dirty="0"/>
              <a:t> - </a:t>
            </a:r>
            <a:r>
              <a:rPr lang="cs-CZ" dirty="0"/>
              <a:t>šablony</a:t>
            </a:r>
          </a:p>
          <a:p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56" y="2636912"/>
            <a:ext cx="1503591" cy="341020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0A47F84-3A15-4087-8650-1DB164A9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771" y="2638810"/>
            <a:ext cx="1553458" cy="34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B30BF-0C94-40DA-A4BA-BFCC6F4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Layouts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komponenta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761F487-DC09-4456-A345-324A2211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0202"/>
            <a:ext cx="4038600" cy="4525963"/>
          </a:xfrm>
        </p:spPr>
        <p:txBody>
          <a:bodyPr/>
          <a:lstStyle/>
          <a:p>
            <a:r>
              <a:rPr lang="en-US" b="1" dirty="0" err="1"/>
              <a:t>ScrollView</a:t>
            </a:r>
            <a:endParaRPr lang="en-US" b="1" dirty="0"/>
          </a:p>
          <a:p>
            <a:pPr marL="0" indent="0" algn="ctr">
              <a:buNone/>
            </a:pPr>
            <a:r>
              <a:rPr lang="cs-CZ" dirty="0"/>
              <a:t>Pokud se nevejde, </a:t>
            </a:r>
            <a:r>
              <a:rPr lang="cs-CZ" dirty="0" err="1"/>
              <a:t>scrolluje</a:t>
            </a:r>
            <a:r>
              <a:rPr lang="cs-CZ" dirty="0"/>
              <a:t> se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A207ED1-7C90-44DF-8FC6-A28AAD8F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43" y="2715960"/>
            <a:ext cx="1565594" cy="3410205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FC9DE089-B92B-44F9-AE1D-6DCF8298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600202"/>
            <a:ext cx="4038600" cy="4525963"/>
          </a:xfrm>
        </p:spPr>
        <p:txBody>
          <a:bodyPr/>
          <a:lstStyle/>
          <a:p>
            <a:r>
              <a:rPr lang="cs-CZ" b="1" dirty="0" err="1"/>
              <a:t>Frame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Možnost přidat rámeček</a:t>
            </a:r>
          </a:p>
          <a:p>
            <a:endParaRPr lang="en-US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3BB964AD-1DC1-4292-9A24-CA9A7F179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456" y="2636912"/>
            <a:ext cx="1503591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C208827-E55D-49FF-80DE-39077BD6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CDA10F4B-3065-4646-8DAB-1F904AE8F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AbsoluteLayout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Absolutní pozicování komponent</a:t>
            </a:r>
          </a:p>
          <a:p>
            <a:pPr marL="457200" lvl="1" indent="0">
              <a:buNone/>
            </a:pPr>
            <a:endParaRPr lang="cs-CZ" b="1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BE327016-21F5-4778-93DF-11E76A36E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RelativeLayout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Rozmístění pomocí </a:t>
            </a:r>
            <a:r>
              <a:rPr lang="cs-CZ" dirty="0" err="1"/>
              <a:t>constraintů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AB3344C-321A-4354-95FD-33A491C0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16" y="3100321"/>
            <a:ext cx="1521714" cy="341609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887D572-C859-42A9-9169-73CD4343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125" y="3100321"/>
            <a:ext cx="1581097" cy="34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Grid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Tabulkový layout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F982136-F077-4222-AB90-58C171E33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StackLayout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Pod sebe nebo vedle sebe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566215-5FC6-489E-8842-1C4362D1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67" y="3208413"/>
            <a:ext cx="1581096" cy="341020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7C84F1F-FBDE-4FFF-91CD-E1E8841A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70" y="3208412"/>
            <a:ext cx="1488090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E06B5C-4376-4C84-A456-801261D0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82" y="3350096"/>
            <a:ext cx="1575664" cy="312683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FlexLayout</a:t>
            </a:r>
            <a:endParaRPr lang="cs-CZ" b="1" dirty="0"/>
          </a:p>
          <a:p>
            <a:pPr marL="0" indent="0" algn="ctr">
              <a:buNone/>
            </a:pPr>
            <a:r>
              <a:rPr lang="en-US" dirty="0" err="1"/>
              <a:t>Obdoba</a:t>
            </a:r>
            <a:r>
              <a:rPr lang="en-US" dirty="0"/>
              <a:t> </a:t>
            </a:r>
            <a:r>
              <a:rPr lang="en-US" dirty="0" err="1"/>
              <a:t>webov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Flexboxu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03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Skoro stejné jako ve WPF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3*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cs-CZ" dirty="0"/>
              <a:t>, </a:t>
            </a:r>
            <a:r>
              <a:rPr lang="cs-CZ" dirty="0" err="1"/>
              <a:t>Grid.RowSpan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5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Obdoba </a:t>
            </a:r>
            <a:r>
              <a:rPr lang="cs-CZ" dirty="0" err="1"/>
              <a:t>StackPanelu</a:t>
            </a:r>
            <a:r>
              <a:rPr lang="cs-CZ" dirty="0"/>
              <a:t> ve WPF</a:t>
            </a:r>
          </a:p>
          <a:p>
            <a:r>
              <a:rPr lang="cs-CZ" dirty="0"/>
              <a:t>Řadí komponenty pod sebe nebo vedle sebe</a:t>
            </a:r>
            <a:br>
              <a:rPr lang="cs-CZ" dirty="0"/>
            </a:br>
            <a:endParaRPr lang="cs-CZ" dirty="0"/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</p:spTree>
    <p:extLst>
      <p:ext uri="{BB962C8B-B14F-4D97-AF65-F5344CB8AC3E}">
        <p14:creationId xmlns:p14="http://schemas.microsoft.com/office/powerpoint/2010/main" val="4500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475</Words>
  <Application>Microsoft Office PowerPoint</Application>
  <PresentationFormat>Widescreen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Consolas</vt:lpstr>
      <vt:lpstr>Tw Cen MT</vt:lpstr>
      <vt:lpstr>Tw Cen MT Condensed</vt:lpstr>
      <vt:lpstr>Wingdings 3</vt:lpstr>
      <vt:lpstr>Integral</vt:lpstr>
      <vt:lpstr>PV239 - 02 design</vt:lpstr>
      <vt:lpstr>Layouts – jedna komponenta</vt:lpstr>
      <vt:lpstr>Layouts – jedna komponenta</vt:lpstr>
      <vt:lpstr>Layouts – více komponent</vt:lpstr>
      <vt:lpstr>Layouts – více komponent</vt:lpstr>
      <vt:lpstr>Layouts – více komponent</vt:lpstr>
      <vt:lpstr>Grid</vt:lpstr>
      <vt:lpstr>StackLayout</vt:lpstr>
      <vt:lpstr>Layouts</vt:lpstr>
      <vt:lpstr>Ovládací prvky</vt:lpstr>
      <vt:lpstr>Layouts</vt:lpstr>
      <vt:lpstr>Navigace</vt:lpstr>
      <vt:lpstr>Resources</vt:lpstr>
      <vt:lpstr>Styles</vt:lpstr>
      <vt:lpstr>Předdefinované styly</vt:lpstr>
      <vt:lpstr>Platform-Specific XAML</vt:lpstr>
      <vt:lpstr>Text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6</cp:revision>
  <dcterms:created xsi:type="dcterms:W3CDTF">2020-01-11T10:34:08Z</dcterms:created>
  <dcterms:modified xsi:type="dcterms:W3CDTF">2020-01-11T12:18:20Z</dcterms:modified>
</cp:coreProperties>
</file>