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3"/>
  </p:notesMasterIdLst>
  <p:sldIdLst>
    <p:sldId id="256" r:id="rId2"/>
    <p:sldId id="394" r:id="rId3"/>
    <p:sldId id="258" r:id="rId4"/>
    <p:sldId id="259" r:id="rId5"/>
    <p:sldId id="260" r:id="rId6"/>
    <p:sldId id="261" r:id="rId7"/>
    <p:sldId id="257" r:id="rId8"/>
    <p:sldId id="396" r:id="rId9"/>
    <p:sldId id="397" r:id="rId10"/>
    <p:sldId id="398" r:id="rId11"/>
    <p:sldId id="3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9613" autoAdjust="0"/>
  </p:normalViewPr>
  <p:slideViewPr>
    <p:cSldViewPr snapToGrid="0">
      <p:cViewPr varScale="1">
        <p:scale>
          <a:sx n="103" d="100"/>
          <a:sy n="103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14.03.2022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2022-03-14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5</a:t>
            </a:r>
            <a:r>
              <a:rPr lang="cs-CZ" dirty="0"/>
              <a:t> </a:t>
            </a:r>
            <a:r>
              <a:rPr lang="en-US" dirty="0"/>
              <a:t>Storage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</a:t>
            </a:r>
            <a:r>
              <a:rPr lang="en-US" dirty="0" err="1"/>
              <a:t>Ond</a:t>
            </a:r>
            <a:r>
              <a:rPr lang="sk-SK" dirty="0" err="1"/>
              <a:t>řej</a:t>
            </a:r>
            <a:r>
              <a:rPr lang="sk-SK" dirty="0"/>
              <a:t> Slimák</a:t>
            </a:r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sk-SK" dirty="0" err="1"/>
              <a:t>ondrej.slimak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BA9D-0C4D-4E43-B7C6-4260CA9A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lokalizace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8F2C-AEA8-421A-9DC9-D73A90CD6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0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3CA4-2A62-4154-AA08-031883B4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Náměty</a:t>
            </a:r>
            <a:r>
              <a:rPr lang="sk-SK" dirty="0"/>
              <a:t> na </a:t>
            </a:r>
            <a:r>
              <a:rPr lang="sk-SK" dirty="0" err="1"/>
              <a:t>přídavné</a:t>
            </a:r>
            <a:r>
              <a:rPr lang="sk-SK" dirty="0"/>
              <a:t> cvičení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EC56-64B6-4765-8E2A-33CDE3019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Stylování</a:t>
            </a:r>
            <a:r>
              <a:rPr lang="sk-SK" dirty="0"/>
              <a:t> a tvorba </a:t>
            </a:r>
            <a:r>
              <a:rPr lang="sk-SK" dirty="0" err="1"/>
              <a:t>vlastních</a:t>
            </a:r>
            <a:r>
              <a:rPr lang="sk-SK" dirty="0"/>
              <a:t> </a:t>
            </a:r>
            <a:r>
              <a:rPr lang="sk-SK" dirty="0" err="1"/>
              <a:t>kontrolek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Lokální</a:t>
            </a:r>
            <a:r>
              <a:rPr lang="sk-SK" dirty="0"/>
              <a:t> </a:t>
            </a:r>
            <a:r>
              <a:rPr lang="sk-SK" dirty="0" err="1"/>
              <a:t>cachování</a:t>
            </a:r>
            <a:r>
              <a:rPr lang="sk-SK" dirty="0"/>
              <a:t> </a:t>
            </a:r>
            <a:r>
              <a:rPr lang="sk-SK" dirty="0" err="1"/>
              <a:t>dat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Loading</a:t>
            </a:r>
            <a:r>
              <a:rPr lang="sk-SK" dirty="0"/>
              <a:t> </a:t>
            </a:r>
            <a:r>
              <a:rPr lang="sk-SK" dirty="0" err="1"/>
              <a:t>animace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Tipy na užitočné nástroje a </a:t>
            </a:r>
            <a:r>
              <a:rPr lang="sk-SK" dirty="0" err="1"/>
              <a:t>rozšíření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Nějaké</a:t>
            </a:r>
            <a:r>
              <a:rPr lang="sk-SK" dirty="0"/>
              <a:t> vlastní?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9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9CA4-FF20-47F2-BE69-54C5748F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Opakování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1C2E-46C2-414B-AA8D-682F9BE5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Co </a:t>
            </a:r>
            <a:r>
              <a:rPr lang="en-US" dirty="0" err="1"/>
              <a:t>znamen</a:t>
            </a:r>
            <a:r>
              <a:rPr lang="sk-SK" dirty="0"/>
              <a:t>á </a:t>
            </a:r>
            <a:r>
              <a:rPr lang="sk-SK" dirty="0" err="1"/>
              <a:t>zkratka</a:t>
            </a:r>
            <a:r>
              <a:rPr lang="sk-SK" dirty="0"/>
              <a:t> DI a k </a:t>
            </a:r>
            <a:r>
              <a:rPr lang="sk-SK" dirty="0" err="1"/>
              <a:t>čemu</a:t>
            </a:r>
            <a:r>
              <a:rPr lang="sk-SK" dirty="0"/>
              <a:t> nám </a:t>
            </a:r>
            <a:r>
              <a:rPr lang="sk-SK" dirty="0" err="1"/>
              <a:t>slouží</a:t>
            </a:r>
            <a:r>
              <a:rPr lang="sk-SK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Co</a:t>
            </a:r>
            <a:r>
              <a:rPr lang="sk-SK" dirty="0"/>
              <a:t> znamená </a:t>
            </a:r>
            <a:r>
              <a:rPr lang="sk-SK" dirty="0" err="1"/>
              <a:t>zkratka</a:t>
            </a:r>
            <a:r>
              <a:rPr lang="sk-SK" dirty="0"/>
              <a:t> </a:t>
            </a:r>
            <a:r>
              <a:rPr lang="sk-SK" dirty="0" err="1"/>
              <a:t>IoC</a:t>
            </a:r>
            <a:r>
              <a:rPr lang="sk-SK" dirty="0"/>
              <a:t> a k </a:t>
            </a:r>
            <a:r>
              <a:rPr lang="sk-SK" dirty="0" err="1"/>
              <a:t>čemu</a:t>
            </a:r>
            <a:r>
              <a:rPr lang="sk-SK" dirty="0"/>
              <a:t> nám </a:t>
            </a:r>
            <a:r>
              <a:rPr lang="sk-SK" dirty="0" err="1"/>
              <a:t>slouží</a:t>
            </a:r>
            <a:r>
              <a:rPr lang="sk-SK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Na </a:t>
            </a:r>
            <a:r>
              <a:rPr lang="sk-SK" dirty="0" err="1"/>
              <a:t>co</a:t>
            </a:r>
            <a:r>
              <a:rPr lang="sk-SK" dirty="0"/>
              <a:t> </a:t>
            </a:r>
            <a:r>
              <a:rPr lang="sk-SK" dirty="0" err="1"/>
              <a:t>můžeme</a:t>
            </a:r>
            <a:r>
              <a:rPr lang="sk-SK" dirty="0"/>
              <a:t> </a:t>
            </a:r>
            <a:r>
              <a:rPr lang="sk-SK" dirty="0" err="1"/>
              <a:t>využít</a:t>
            </a:r>
            <a:r>
              <a:rPr lang="sk-SK" dirty="0"/>
              <a:t> </a:t>
            </a:r>
            <a:r>
              <a:rPr lang="sk-SK" dirty="0" err="1"/>
              <a:t>knihovnu</a:t>
            </a:r>
            <a:r>
              <a:rPr lang="sk-SK" dirty="0"/>
              <a:t> </a:t>
            </a:r>
            <a:r>
              <a:rPr lang="sk-SK" dirty="0" err="1"/>
              <a:t>Scrutor</a:t>
            </a:r>
            <a:r>
              <a:rPr lang="sk-S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49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24D8-415D-4A25-A566-0C517BF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Preferences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1504-B856-4E50-9D56-2B6E030D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err="1"/>
              <a:t>Knihovna</a:t>
            </a:r>
            <a:r>
              <a:rPr lang="sk-SK" dirty="0"/>
              <a:t> </a:t>
            </a:r>
            <a:r>
              <a:rPr lang="sk-SK" b="1" dirty="0"/>
              <a:t>Xamarin Essentials</a:t>
            </a:r>
          </a:p>
          <a:p>
            <a:r>
              <a:rPr lang="sk-SK" dirty="0"/>
              <a:t>Vhodné na </a:t>
            </a:r>
            <a:r>
              <a:rPr lang="sk-SK" dirty="0" err="1"/>
              <a:t>ukládání</a:t>
            </a:r>
            <a:r>
              <a:rPr lang="sk-SK" dirty="0"/>
              <a:t> malého </a:t>
            </a:r>
            <a:r>
              <a:rPr lang="sk-SK" dirty="0" err="1"/>
              <a:t>množství</a:t>
            </a:r>
            <a:r>
              <a:rPr lang="sk-SK" dirty="0"/>
              <a:t> textových </a:t>
            </a:r>
            <a:r>
              <a:rPr lang="sk-SK" dirty="0" err="1"/>
              <a:t>záznamů</a:t>
            </a:r>
            <a:endParaRPr lang="sk-SK" dirty="0"/>
          </a:p>
          <a:p>
            <a:r>
              <a:rPr lang="sk-SK" dirty="0" err="1"/>
              <a:t>Omezení</a:t>
            </a:r>
            <a:r>
              <a:rPr lang="sk-SK" dirty="0"/>
              <a:t> na </a:t>
            </a:r>
            <a:r>
              <a:rPr lang="sk-SK" dirty="0" err="1"/>
              <a:t>velikost</a:t>
            </a:r>
            <a:r>
              <a:rPr lang="sk-SK" dirty="0"/>
              <a:t> jednotlivých </a:t>
            </a:r>
            <a:r>
              <a:rPr lang="sk-SK" dirty="0" err="1"/>
              <a:t>záznamů</a:t>
            </a:r>
            <a:endParaRPr lang="sk-SK" dirty="0"/>
          </a:p>
          <a:p>
            <a:r>
              <a:rPr lang="sk-SK" dirty="0" err="1"/>
              <a:t>Synchronní</a:t>
            </a:r>
            <a:r>
              <a:rPr lang="sk-SK" dirty="0"/>
              <a:t> API</a:t>
            </a:r>
          </a:p>
          <a:p>
            <a:r>
              <a:rPr lang="cs-CZ" dirty="0"/>
              <a:t>Podporované datové typy:</a:t>
            </a:r>
          </a:p>
          <a:p>
            <a:pPr lvl="1"/>
            <a:r>
              <a:rPr lang="en-US" dirty="0"/>
              <a:t>bool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float</a:t>
            </a:r>
          </a:p>
          <a:p>
            <a:pPr lvl="1"/>
            <a:r>
              <a:rPr lang="en-US" dirty="0"/>
              <a:t>long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DateTime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317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2D0-B514-428A-ADD6-EE67B7EB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Preferences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218E-049A-494D-9196-A8D8D999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Android</a:t>
            </a:r>
          </a:p>
          <a:p>
            <a:pPr lvl="1"/>
            <a:r>
              <a:rPr lang="sk-SK" dirty="0" err="1"/>
              <a:t>Uloženo</a:t>
            </a:r>
            <a:r>
              <a:rPr lang="sk-SK" dirty="0"/>
              <a:t> v </a:t>
            </a:r>
            <a:r>
              <a:rPr lang="sk-SK" dirty="0" err="1"/>
              <a:t>Shared</a:t>
            </a:r>
            <a:r>
              <a:rPr lang="sk-SK" dirty="0"/>
              <a:t> </a:t>
            </a:r>
            <a:r>
              <a:rPr lang="sk-SK" dirty="0" err="1"/>
              <a:t>Preferences</a:t>
            </a:r>
            <a:endParaRPr lang="sk-SK" dirty="0"/>
          </a:p>
          <a:p>
            <a:pPr lvl="1"/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zachování</a:t>
            </a:r>
            <a:r>
              <a:rPr lang="sk-SK" dirty="0"/>
              <a:t> </a:t>
            </a:r>
            <a:r>
              <a:rPr lang="sk-SK" dirty="0" err="1"/>
              <a:t>dat</a:t>
            </a:r>
            <a:r>
              <a:rPr lang="sk-SK" dirty="0"/>
              <a:t> od Android 6.0 (API level 23)</a:t>
            </a:r>
          </a:p>
          <a:p>
            <a:pPr lvl="1"/>
            <a:r>
              <a:rPr lang="sk-SK" dirty="0"/>
              <a:t>Pro </a:t>
            </a:r>
            <a:r>
              <a:rPr lang="sk-SK" dirty="0" err="1"/>
              <a:t>zachování</a:t>
            </a:r>
            <a:r>
              <a:rPr lang="sk-SK" dirty="0"/>
              <a:t> </a:t>
            </a:r>
            <a:r>
              <a:rPr lang="sk-SK" dirty="0" err="1"/>
              <a:t>dat</a:t>
            </a:r>
            <a:r>
              <a:rPr lang="sk-SK" dirty="0"/>
              <a:t> nutné </a:t>
            </a:r>
            <a:r>
              <a:rPr lang="sk-SK" dirty="0" err="1"/>
              <a:t>použít</a:t>
            </a:r>
            <a:r>
              <a:rPr lang="sk-SK" dirty="0"/>
              <a:t> Auto Backup</a:t>
            </a:r>
          </a:p>
          <a:p>
            <a:pPr lvl="1"/>
            <a:endParaRPr lang="sk-SK" dirty="0"/>
          </a:p>
          <a:p>
            <a:r>
              <a:rPr lang="sk-SK" dirty="0" err="1"/>
              <a:t>iOS</a:t>
            </a:r>
            <a:endParaRPr lang="sk-SK" dirty="0"/>
          </a:p>
          <a:p>
            <a:pPr lvl="1"/>
            <a:r>
              <a:rPr lang="sk-SK" dirty="0" err="1"/>
              <a:t>Uloženo</a:t>
            </a:r>
            <a:r>
              <a:rPr lang="sk-SK" dirty="0"/>
              <a:t> v </a:t>
            </a:r>
            <a:r>
              <a:rPr lang="sk-SK" dirty="0" err="1"/>
              <a:t>NSUserDefaults</a:t>
            </a:r>
            <a:endParaRPr lang="sk-SK" dirty="0"/>
          </a:p>
          <a:p>
            <a:pPr lvl="1"/>
            <a:r>
              <a:rPr lang="sk-SK" dirty="0" err="1"/>
              <a:t>Nesynchronizují</a:t>
            </a:r>
            <a:r>
              <a:rPr lang="sk-SK" dirty="0"/>
              <a:t> </a:t>
            </a:r>
            <a:r>
              <a:rPr lang="sk-SK" dirty="0" err="1"/>
              <a:t>se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88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E7F8-6D8D-4419-9295-375A8673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Secure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1A2B-F249-4ED7-9F70-6396AD57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Knihovna</a:t>
            </a:r>
            <a:r>
              <a:rPr lang="sk-SK" dirty="0"/>
              <a:t> </a:t>
            </a:r>
            <a:r>
              <a:rPr lang="sk-SK" b="1" dirty="0"/>
              <a:t>Xamarin Essentials</a:t>
            </a:r>
          </a:p>
          <a:p>
            <a:r>
              <a:rPr lang="cs-CZ" dirty="0"/>
              <a:t>Vhodné na uložení malého množství zabezpečených dat (typicky autorizační token)</a:t>
            </a:r>
          </a:p>
          <a:p>
            <a:r>
              <a:rPr lang="cs-CZ" dirty="0"/>
              <a:t>Podporuje jenom ukládání textových řetězců</a:t>
            </a:r>
          </a:p>
          <a:p>
            <a:r>
              <a:rPr lang="cs-CZ" dirty="0"/>
              <a:t>Asynchronní API</a:t>
            </a:r>
          </a:p>
        </p:txBody>
      </p:sp>
    </p:spTree>
    <p:extLst>
      <p:ext uri="{BB962C8B-B14F-4D97-AF65-F5344CB8AC3E}">
        <p14:creationId xmlns:p14="http://schemas.microsoft.com/office/powerpoint/2010/main" val="303967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B168-9647-475F-8960-4CF46FAE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Secure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5B096-767E-42F1-B0F4-FF560A5D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Android</a:t>
            </a:r>
          </a:p>
          <a:p>
            <a:pPr lvl="1"/>
            <a:r>
              <a:rPr lang="cs-CZ" dirty="0"/>
              <a:t>Uloženo v </a:t>
            </a:r>
            <a:r>
              <a:rPr lang="cs-CZ" dirty="0" err="1"/>
              <a:t>Shared</a:t>
            </a:r>
            <a:r>
              <a:rPr lang="cs-CZ" dirty="0"/>
              <a:t> </a:t>
            </a:r>
            <a:r>
              <a:rPr lang="cs-CZ" dirty="0" err="1"/>
              <a:t>Preferences</a:t>
            </a:r>
            <a:endParaRPr lang="cs-CZ" dirty="0"/>
          </a:p>
          <a:p>
            <a:pPr lvl="1"/>
            <a:r>
              <a:rPr lang="cs-CZ" dirty="0"/>
              <a:t>Zašifrováno pomocí klíče z Android </a:t>
            </a:r>
            <a:r>
              <a:rPr lang="cs-CZ" dirty="0" err="1"/>
              <a:t>KeyStore</a:t>
            </a:r>
            <a:endParaRPr lang="cs-CZ" dirty="0"/>
          </a:p>
          <a:p>
            <a:pPr lvl="1"/>
            <a:r>
              <a:rPr lang="cs-CZ" dirty="0"/>
              <a:t>Je vhodné vypnout synchronizaci (po synchronizaci se zašifrovaná data nebudou dát přečíst)</a:t>
            </a:r>
          </a:p>
          <a:p>
            <a:pPr lvl="1"/>
            <a:endParaRPr lang="cs-CZ" dirty="0"/>
          </a:p>
          <a:p>
            <a:r>
              <a:rPr lang="cs-CZ" dirty="0"/>
              <a:t>iOS</a:t>
            </a:r>
          </a:p>
          <a:p>
            <a:pPr lvl="1"/>
            <a:r>
              <a:rPr lang="cs-CZ" dirty="0"/>
              <a:t>Uloženo zašifrováno v </a:t>
            </a:r>
            <a:r>
              <a:rPr lang="cs-CZ" dirty="0" err="1"/>
              <a:t>KeyChain</a:t>
            </a:r>
            <a:endParaRPr lang="cs-CZ" dirty="0"/>
          </a:p>
          <a:p>
            <a:pPr lvl="1"/>
            <a:r>
              <a:rPr lang="cs-CZ" dirty="0"/>
              <a:t>O synchronizaci se stará iCloud na základě nastavení uživatele</a:t>
            </a:r>
          </a:p>
        </p:txBody>
      </p:sp>
    </p:spTree>
    <p:extLst>
      <p:ext uri="{BB962C8B-B14F-4D97-AF65-F5344CB8AC3E}">
        <p14:creationId xmlns:p14="http://schemas.microsoft.com/office/powerpoint/2010/main" val="16840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236B-AC04-41BE-B6E7-6C53DCF2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8448-6589-4C93-86A4-74AD0D3A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</a:t>
            </a:r>
            <a:r>
              <a:rPr lang="cs-CZ" dirty="0"/>
              <a:t>íček </a:t>
            </a:r>
            <a:r>
              <a:rPr lang="cs-CZ" b="1" dirty="0" err="1"/>
              <a:t>sqlite</a:t>
            </a:r>
            <a:r>
              <a:rPr lang="cs-CZ" b="1" dirty="0"/>
              <a:t>-net-</a:t>
            </a:r>
            <a:r>
              <a:rPr lang="cs-CZ" b="1" dirty="0" err="1"/>
              <a:t>pcl</a:t>
            </a:r>
            <a:r>
              <a:rPr lang="cs-CZ" b="1" dirty="0"/>
              <a:t> </a:t>
            </a:r>
            <a:r>
              <a:rPr lang="cs-CZ" dirty="0"/>
              <a:t>od autora „</a:t>
            </a:r>
            <a:r>
              <a:rPr lang="cs-CZ" b="1" dirty="0"/>
              <a:t>Frank A. </a:t>
            </a:r>
            <a:r>
              <a:rPr lang="cs-CZ" b="1" dirty="0" err="1"/>
              <a:t>Krueger</a:t>
            </a:r>
            <a:r>
              <a:rPr lang="cs-CZ" b="1" dirty="0"/>
              <a:t>“</a:t>
            </a:r>
          </a:p>
          <a:p>
            <a:r>
              <a:rPr lang="cs-CZ" dirty="0"/>
              <a:t>Potřeba nastavit cestu k </a:t>
            </a:r>
            <a:r>
              <a:rPr lang="cs-CZ" dirty="0" err="1"/>
              <a:t>databá</a:t>
            </a:r>
            <a:r>
              <a:rPr lang="sk-SK" dirty="0" err="1"/>
              <a:t>zovému</a:t>
            </a:r>
            <a:r>
              <a:rPr lang="sk-SK" dirty="0"/>
              <a:t> </a:t>
            </a:r>
            <a:r>
              <a:rPr lang="sk-SK" dirty="0" err="1"/>
              <a:t>souboru</a:t>
            </a:r>
            <a:endParaRPr lang="sk-SK" dirty="0"/>
          </a:p>
          <a:p>
            <a:r>
              <a:rPr lang="sk-SK" dirty="0"/>
              <a:t>Základní ORM</a:t>
            </a:r>
          </a:p>
          <a:p>
            <a:r>
              <a:rPr lang="sk-SK" dirty="0"/>
              <a:t>Základní </a:t>
            </a:r>
            <a:r>
              <a:rPr lang="sk-SK" dirty="0" err="1"/>
              <a:t>operace</a:t>
            </a:r>
            <a:r>
              <a:rPr lang="sk-SK" dirty="0"/>
              <a:t>:</a:t>
            </a:r>
          </a:p>
          <a:p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94CCCA-BEC4-4E48-8F55-CBC6EA9DB842}"/>
              </a:ext>
            </a:extLst>
          </p:cNvPr>
          <p:cNvSpPr/>
          <p:nvPr/>
        </p:nvSpPr>
        <p:spPr>
          <a:xfrm>
            <a:off x="1024128" y="4297680"/>
            <a:ext cx="1737064" cy="212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dirty="0"/>
              <a:t>Table</a:t>
            </a:r>
            <a:r>
              <a:rPr lang="en-US" dirty="0"/>
              <a:t>&lt;T&gt;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Insert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Update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Delete</a:t>
            </a: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F86DB-98B3-4219-A173-5121987425C1}"/>
              </a:ext>
            </a:extLst>
          </p:cNvPr>
          <p:cNvSpPr/>
          <p:nvPr/>
        </p:nvSpPr>
        <p:spPr>
          <a:xfrm>
            <a:off x="3261064" y="4297680"/>
            <a:ext cx="180808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Query&lt;T&gt;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Execute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ExecuteScalar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369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33E6-AEBA-4B11-9DAB-44FD1834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67BE-F70C-468D-9081-0BE6CB82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9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51A9-C195-4079-B8DA-540C589A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EventTocommandBehavior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FC1E-C14A-4C25-A149-A0D8CE7B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64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257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 3</vt:lpstr>
      <vt:lpstr>Integral</vt:lpstr>
      <vt:lpstr>PV239 - 05 Storage</vt:lpstr>
      <vt:lpstr>Opakování</vt:lpstr>
      <vt:lpstr>Preferences</vt:lpstr>
      <vt:lpstr>Preferences</vt:lpstr>
      <vt:lpstr>Secure Storage</vt:lpstr>
      <vt:lpstr>Secure Storage</vt:lpstr>
      <vt:lpstr>SQLite</vt:lpstr>
      <vt:lpstr>Converter</vt:lpstr>
      <vt:lpstr>EventTocommandBehavior</vt:lpstr>
      <vt:lpstr>lokalizace</vt:lpstr>
      <vt:lpstr>Náměty na přídavné cvičení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188</cp:revision>
  <dcterms:created xsi:type="dcterms:W3CDTF">2019-03-03T09:39:32Z</dcterms:created>
  <dcterms:modified xsi:type="dcterms:W3CDTF">2022-03-14T15:56:29Z</dcterms:modified>
</cp:coreProperties>
</file>