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6"/>
  </p:notesMasterIdLst>
  <p:sldIdLst>
    <p:sldId id="256" r:id="rId2"/>
    <p:sldId id="373" r:id="rId3"/>
    <p:sldId id="394" r:id="rId4"/>
    <p:sldId id="387" r:id="rId5"/>
    <p:sldId id="388" r:id="rId6"/>
    <p:sldId id="351" r:id="rId7"/>
    <p:sldId id="396" r:id="rId8"/>
    <p:sldId id="367" r:id="rId9"/>
    <p:sldId id="397" r:id="rId10"/>
    <p:sldId id="389" r:id="rId11"/>
    <p:sldId id="399" r:id="rId12"/>
    <p:sldId id="400" r:id="rId13"/>
    <p:sldId id="391" r:id="rId14"/>
    <p:sldId id="39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101" d="100"/>
          <a:sy n="101" d="100"/>
        </p:scale>
        <p:origin x="7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DI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Shell Arguments</a:t>
          </a:r>
          <a:endParaRPr lang="en-US" dirty="0">
            <a:solidFill>
              <a:schemeClr val="bg1"/>
            </a:solidFill>
          </a:endParaRP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DI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Shell Arguments</a:t>
          </a:r>
          <a:endParaRPr lang="en-US" dirty="0">
            <a:solidFill>
              <a:schemeClr val="bg1"/>
            </a:solidFill>
          </a:endParaRP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bg1"/>
              </a:solidFill>
            </a:rPr>
            <a:t>Shell Arguments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bg1"/>
              </a:solidFill>
            </a:rPr>
            <a:t>Shell Arguments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13.03.2025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2025-03-13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2025-03-13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2025-03-13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2025-03-13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2025-03-13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2025-03-13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2025-03-13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2025-03-13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2025-03-13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11" Type="http://schemas.openxmlformats.org/officeDocument/2006/relationships/diagramColors" Target="../diagrams/colors8.xml"/><Relationship Id="rId5" Type="http://schemas.openxmlformats.org/officeDocument/2006/relationships/diagramColors" Target="../diagrams/colors7.xml"/><Relationship Id="rId10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7.xml"/><Relationship Id="rId9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12" Type="http://schemas.microsoft.com/office/2007/relationships/diagramDrawing" Target="../diagrams/drawing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11" Type="http://schemas.openxmlformats.org/officeDocument/2006/relationships/diagramColors" Target="../diagrams/colors11.xml"/><Relationship Id="rId5" Type="http://schemas.openxmlformats.org/officeDocument/2006/relationships/diagramColors" Target="../diagrams/colors10.xml"/><Relationship Id="rId10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10.xml"/><Relationship Id="rId9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openxmlformats.org/officeDocument/2006/relationships/diagramColors" Target="../diagrams/colors3.xml"/><Relationship Id="rId5" Type="http://schemas.openxmlformats.org/officeDocument/2006/relationships/diagramColors" Target="../diagrams/colors2.xml"/><Relationship Id="rId10" Type="http://schemas.openxmlformats.org/officeDocument/2006/relationships/diagramQuickStyle" Target="../diagrams/quickStyle3.xml"/><Relationship Id="rId4" Type="http://schemas.openxmlformats.org/officeDocument/2006/relationships/diagramQuickStyle" Target="../diagrams/quickStyle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sk-SK" dirty="0"/>
              <a:t>4</a:t>
            </a:r>
            <a:r>
              <a:rPr lang="cs-CZ" dirty="0"/>
              <a:t> </a:t>
            </a:r>
            <a:r>
              <a:rPr lang="en-US" dirty="0"/>
              <a:t>I</a:t>
            </a:r>
            <a:r>
              <a:rPr lang="sk-SK" dirty="0"/>
              <a:t>o</a:t>
            </a:r>
            <a:r>
              <a:rPr lang="en-US" dirty="0"/>
              <a:t>C</a:t>
            </a:r>
            <a:endParaRPr lang="cs-C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Inversion</a:t>
            </a:r>
            <a:r>
              <a:rPr lang="sk-SK" sz="6000" dirty="0">
                <a:solidFill>
                  <a:srgbClr val="FFFFFF"/>
                </a:solidFill>
              </a:rPr>
              <a:t> of </a:t>
            </a:r>
            <a:r>
              <a:rPr lang="sk-SK" sz="6000" dirty="0" err="1">
                <a:solidFill>
                  <a:srgbClr val="FFFFFF"/>
                </a:solidFill>
              </a:rPr>
              <a:t>control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2AF7D748-24B5-8CB9-F9B6-7395C44B67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950588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3659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94B8-5FBD-1F67-D69D-6A131FBE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– passing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FEC6-E8DF-E1A0-A5F7-05BEC7D0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Send parameters using the </a:t>
            </a:r>
            <a:r>
              <a:rPr lang="en-US" dirty="0" err="1"/>
              <a:t>Shell.Current.GoToAsync</a:t>
            </a:r>
            <a:r>
              <a:rPr lang="en-US" dirty="0"/>
              <a:t>() method</a:t>
            </a:r>
          </a:p>
          <a:p>
            <a:pPr lvl="1"/>
            <a:r>
              <a:rPr lang="en-US" dirty="0"/>
              <a:t>Can be part of Uri: 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15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detail?id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{id}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/>
              <a:t> - like HTTP request</a:t>
            </a:r>
          </a:p>
          <a:p>
            <a:pPr lvl="1"/>
            <a:r>
              <a:rPr lang="en-US" dirty="0"/>
              <a:t>Or passed as 2</a:t>
            </a:r>
            <a:r>
              <a:rPr lang="en-US" baseline="30000" dirty="0"/>
              <a:t>nd</a:t>
            </a:r>
            <a:r>
              <a:rPr lang="en-US" dirty="0"/>
              <a:t> parameter: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&gt; { [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"id"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] = id }</a:t>
            </a:r>
          </a:p>
          <a:p>
            <a:pPr marL="128016" lvl="1" indent="0">
              <a:buNone/>
            </a:pP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 the receiving 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property to </a:t>
            </a:r>
            <a:r>
              <a:rPr lang="en-US" dirty="0" err="1"/>
              <a:t>ViewModel</a:t>
            </a:r>
            <a:endParaRPr lang="en-US" dirty="0"/>
          </a:p>
          <a:p>
            <a:pPr marL="128016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lvl="1"/>
            <a:r>
              <a:rPr lang="en-US" dirty="0"/>
              <a:t>Add class attribute to </a:t>
            </a:r>
            <a:r>
              <a:rPr lang="en-US" dirty="0" err="1"/>
              <a:t>ViewModel</a:t>
            </a:r>
            <a:endParaRPr lang="en-US" dirty="0"/>
          </a:p>
          <a:p>
            <a:pPr marL="310896" lvl="2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QueryProperty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(Id),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(Id))]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B0BEDFC-6E0D-228D-A588-12F8E2D840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36647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1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Shell – passing arguments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0E51A89-99B8-C774-3FDE-76A815E61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53471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4595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Exercise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762067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Create a sample Ingredient edit page and add update functionality to </a:t>
            </a:r>
            <a:r>
              <a:rPr lang="en-US" sz="6000" dirty="0" err="1">
                <a:solidFill>
                  <a:srgbClr val="FFFFFF"/>
                </a:solidFill>
              </a:rPr>
              <a:t>IngredientsClient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20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Get to know the principles of IoC/DI</a:t>
            </a:r>
          </a:p>
          <a:p>
            <a:pPr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Passing arguments in Shell navigation</a:t>
            </a:r>
          </a:p>
        </p:txBody>
      </p:sp>
    </p:spTree>
    <p:extLst>
      <p:ext uri="{BB962C8B-B14F-4D97-AF65-F5344CB8AC3E}">
        <p14:creationId xmlns:p14="http://schemas.microsoft.com/office/powerpoint/2010/main" val="55368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8FC5-2B81-4AE1-8EF2-B0BACE5E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8A188-5468-47B3-AC99-E0443143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Let’s check the status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539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9CA4-FF20-47F2-BE69-54C5748F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1C2E-46C2-414B-AA8D-682F9BE5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What are the parts of MVVM?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Which interfaces are used when we want to update a value in a View?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Which interface and design pattern is used when dealing with actions (i.e. button click)?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7149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Get to know the principles of IoC/DI</a:t>
            </a:r>
          </a:p>
          <a:p>
            <a:pPr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Passing arguments in Shell navigation</a:t>
            </a:r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4833-A210-4ECE-8F81-7CD2CF12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519A-6C61-4846-AF91-0EE8330C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Filling dependencies “from the outside”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Only declares what external dependencies it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Dependencies are created outside of the class and have their own lifecycle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Sample</a:t>
            </a:r>
            <a:r>
              <a:rPr lang="sk-SK" sz="2000" dirty="0"/>
              <a:t> – </a:t>
            </a:r>
            <a:r>
              <a:rPr lang="en-US" sz="2000" dirty="0"/>
              <a:t>class</a:t>
            </a:r>
            <a:r>
              <a:rPr lang="sk-SK" sz="2000" dirty="0"/>
              <a:t> </a:t>
            </a:r>
            <a:r>
              <a:rPr lang="sk-SK" sz="2000" b="1" dirty="0" err="1"/>
              <a:t>IngredientListViewModel</a:t>
            </a:r>
            <a:endParaRPr lang="sk-SK" sz="20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Needs to </a:t>
            </a:r>
            <a:r>
              <a:rPr lang="en-US" sz="1600" b="1" dirty="0"/>
              <a:t>navigate to other pages </a:t>
            </a:r>
            <a:r>
              <a:rPr lang="sk-SK" sz="1600" dirty="0"/>
              <a:t>– </a:t>
            </a:r>
            <a:r>
              <a:rPr lang="en-US" sz="1600" dirty="0" err="1"/>
              <a:t>IRoutingService</a:t>
            </a:r>
            <a:endParaRPr lang="en-US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Needs to </a:t>
            </a:r>
            <a:r>
              <a:rPr lang="en-US" sz="1600" b="1" dirty="0"/>
              <a:t>load data</a:t>
            </a:r>
            <a:r>
              <a:rPr lang="en-US" sz="1600" dirty="0"/>
              <a:t> - </a:t>
            </a:r>
            <a:r>
              <a:rPr lang="en-US" sz="1600" dirty="0" err="1"/>
              <a:t>IIngredientsClient</a:t>
            </a:r>
            <a:endParaRPr lang="sk-SK" sz="1600" dirty="0"/>
          </a:p>
          <a:p>
            <a:pPr>
              <a:buFont typeface="Arial" panose="020B0604020202020204" pitchFamily="34" charset="0"/>
              <a:buChar char="•"/>
            </a:pPr>
            <a:endParaRPr lang="sk-SK" sz="200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A3027667-4B94-401B-B44E-8663087B2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29654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991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Dependency</a:t>
            </a:r>
            <a:r>
              <a:rPr lang="sk-SK" sz="6000" dirty="0">
                <a:solidFill>
                  <a:srgbClr val="FFFFFF"/>
                </a:solidFill>
              </a:rPr>
              <a:t> </a:t>
            </a:r>
            <a:r>
              <a:rPr lang="sk-SK" sz="6000" dirty="0" err="1">
                <a:solidFill>
                  <a:srgbClr val="FFFFFF"/>
                </a:solidFill>
              </a:rPr>
              <a:t>injection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29A0335F-5FC8-176C-1E3E-C2E284579B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1426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4833-A210-4ECE-8F81-7CD2CF12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IoC</a:t>
            </a:r>
            <a:r>
              <a:rPr lang="cs-CZ" dirty="0"/>
              <a:t>/DI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519A-6C61-4846-AF91-0EE8330C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Inversion of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Classes don’t know about each other, communicate via interfaces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Classes don’t create dependencies themselves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Why? Boxes with exactly specified responsibilities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They only take care of their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Can be replaced anytime with a different 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Even on the level of application configuration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A12314-FC6B-DD17-7F64-6C3262E5A2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53410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606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43A6-6532-45B3-AF07-62167902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IoC</a:t>
            </a:r>
            <a:r>
              <a:rPr lang="sk-SK" dirty="0"/>
              <a:t>/DI </a:t>
            </a:r>
            <a:r>
              <a:rPr lang="en-US" dirty="0"/>
              <a:t>in</a:t>
            </a:r>
            <a:r>
              <a:rPr lang="sk-SK" dirty="0"/>
              <a:t> C</a:t>
            </a:r>
            <a:r>
              <a:rPr lang="en-US" dirty="0"/>
              <a:t>#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65D2-0BCD-40D5-9AEF-44189CF0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Class</a:t>
            </a:r>
            <a:r>
              <a:rPr lang="sk-SK" dirty="0"/>
              <a:t> </a:t>
            </a:r>
            <a:r>
              <a:rPr lang="sk-SK" b="1" dirty="0" err="1"/>
              <a:t>ServiceCollection</a:t>
            </a:r>
            <a:r>
              <a:rPr lang="sk-SK" dirty="0"/>
              <a:t> + </a:t>
            </a:r>
            <a:r>
              <a:rPr lang="en-US" dirty="0"/>
              <a:t>interface</a:t>
            </a:r>
            <a:r>
              <a:rPr lang="sk-SK" dirty="0"/>
              <a:t> </a:t>
            </a:r>
            <a:r>
              <a:rPr lang="sk-SK" b="1" dirty="0" err="1"/>
              <a:t>IServiceCollection</a:t>
            </a:r>
            <a:endParaRPr lang="sk-SK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</a:t>
            </a:r>
            <a:r>
              <a:rPr lang="sk-SK" dirty="0"/>
              <a:t> </a:t>
            </a:r>
            <a:r>
              <a:rPr lang="en-US" b="1" dirty="0" err="1"/>
              <a:t>Microsoft.Extensions.DependencyInjection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Container</a:t>
            </a:r>
            <a:r>
              <a:rPr lang="en-US" dirty="0"/>
              <a:t>, where everything gets registered and from where it gets resolved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51289E-CDCD-71CA-ECCD-EB13A03A01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247232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3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7476-C55C-CE14-83DE-B67201BD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Lifetime</a:t>
            </a:r>
            <a:r>
              <a:rPr lang="en-US" dirty="0"/>
              <a:t>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E8B5-D094-6322-33F8-BA2A17E3E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Singleton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 instance for the whole program lifetime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Transient</a:t>
            </a:r>
            <a:endParaRPr lang="sk-SK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New instance every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Scoped</a:t>
            </a:r>
            <a:endParaRPr lang="sk-SK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same instance for all classes within 1 request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new instance for another request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7D2D03-33ED-D7CB-8EBE-F07D49F2F2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247232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394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445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Cascadia Mono</vt:lpstr>
      <vt:lpstr>Tw Cen MT</vt:lpstr>
      <vt:lpstr>Tw Cen MT Condensed</vt:lpstr>
      <vt:lpstr>Wingdings 3</vt:lpstr>
      <vt:lpstr>Integral</vt:lpstr>
      <vt:lpstr>PV239 - 04 IoC</vt:lpstr>
      <vt:lpstr>Project</vt:lpstr>
      <vt:lpstr>Questions</vt:lpstr>
      <vt:lpstr>goals</vt:lpstr>
      <vt:lpstr>Dependency injection</vt:lpstr>
      <vt:lpstr>Layouts</vt:lpstr>
      <vt:lpstr>IoC/DI</vt:lpstr>
      <vt:lpstr>IoC/DI in C#</vt:lpstr>
      <vt:lpstr>Lifetime management</vt:lpstr>
      <vt:lpstr>Layouts</vt:lpstr>
      <vt:lpstr>Shell – passing arguments</vt:lpstr>
      <vt:lpstr>Layouts</vt:lpstr>
      <vt:lpstr>Layouts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364</cp:revision>
  <dcterms:created xsi:type="dcterms:W3CDTF">2019-03-03T09:39:32Z</dcterms:created>
  <dcterms:modified xsi:type="dcterms:W3CDTF">2025-03-13T13:16:25Z</dcterms:modified>
</cp:coreProperties>
</file>