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notesMasterIdLst>
    <p:notesMasterId r:id="rId24"/>
  </p:notesMasterIdLst>
  <p:sldIdLst>
    <p:sldId id="256" r:id="rId2"/>
    <p:sldId id="411" r:id="rId3"/>
    <p:sldId id="424" r:id="rId4"/>
    <p:sldId id="402" r:id="rId5"/>
    <p:sldId id="408" r:id="rId6"/>
    <p:sldId id="414" r:id="rId7"/>
    <p:sldId id="409" r:id="rId8"/>
    <p:sldId id="419" r:id="rId9"/>
    <p:sldId id="422" r:id="rId10"/>
    <p:sldId id="418" r:id="rId11"/>
    <p:sldId id="421" r:id="rId12"/>
    <p:sldId id="420" r:id="rId13"/>
    <p:sldId id="423" r:id="rId14"/>
    <p:sldId id="425" r:id="rId15"/>
    <p:sldId id="426" r:id="rId16"/>
    <p:sldId id="427" r:id="rId17"/>
    <p:sldId id="415" r:id="rId18"/>
    <p:sldId id="410" r:id="rId19"/>
    <p:sldId id="361" r:id="rId20"/>
    <p:sldId id="390" r:id="rId21"/>
    <p:sldId id="2147469953" r:id="rId22"/>
    <p:sldId id="41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Úvod" id="{856DC28A-E694-48C4-A950-99E72404394E}">
          <p14:sldIdLst>
            <p14:sldId id="256"/>
            <p14:sldId id="411"/>
            <p14:sldId id="424"/>
          </p14:sldIdLst>
        </p14:section>
        <p14:section name="Share" id="{C7E08ADD-A277-46AA-96F0-FD4D0B5016F0}">
          <p14:sldIdLst>
            <p14:sldId id="402"/>
            <p14:sldId id="408"/>
            <p14:sldId id="414"/>
            <p14:sldId id="409"/>
          </p14:sldIdLst>
        </p14:section>
        <p14:section name="Užitečné nástroje" id="{AFEBFAF9-DC2E-4ACD-B1AE-DBF3B3CAFF73}">
          <p14:sldIdLst>
            <p14:sldId id="419"/>
            <p14:sldId id="422"/>
            <p14:sldId id="418"/>
            <p14:sldId id="421"/>
            <p14:sldId id="420"/>
            <p14:sldId id="423"/>
          </p14:sldIdLst>
        </p14:section>
        <p14:section name="State Views" id="{9119411F-04F7-42D5-8F70-C12C2C86AD45}">
          <p14:sldIdLst>
            <p14:sldId id="425"/>
            <p14:sldId id="426"/>
            <p14:sldId id="427"/>
          </p14:sldIdLst>
        </p14:section>
        <p14:section name="Konfigurace" id="{19174900-4C75-46C2-B680-2BA014141A8F}">
          <p14:sldIdLst>
            <p14:sldId id="415"/>
            <p14:sldId id="410"/>
          </p14:sldIdLst>
        </p14:section>
        <p14:section name="Localization" id="{F68A1324-12B4-44A5-A0D9-D83420A0F5A7}">
          <p14:sldIdLst>
            <p14:sldId id="361"/>
            <p14:sldId id="390"/>
          </p14:sldIdLst>
        </p14:section>
        <p14:section name="Závěr" id="{2939970B-CC9D-4C92-BFE3-6551E321BD62}">
          <p14:sldIdLst>
            <p14:sldId id="2147469953"/>
            <p14:sldId id="4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6" autoAdjust="0"/>
    <p:restoredTop sz="79613" autoAdjust="0"/>
  </p:normalViewPr>
  <p:slideViewPr>
    <p:cSldViewPr snapToGrid="0">
      <p:cViewPr varScale="1">
        <p:scale>
          <a:sx n="106" d="100"/>
          <a:sy n="106" d="100"/>
        </p:scale>
        <p:origin x="4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Controls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Layouts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Navigation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Styles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Controls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Styles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95E8-66B5-4696-B483-F1F9FA0B53D4}" type="datetimeFigureOut">
              <a:rPr lang="cs-CZ" smtClean="0"/>
              <a:t>22.02.2023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A0E2-AD07-41C5-B242-3B425ECC78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41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2023-02-22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52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2023-02-22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2023-02-22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2023-02-22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9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2023-02-22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48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2023-02-22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2023-02-22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2023-02-22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2023-02-22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2023-02-22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2023-02-22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2023-02-22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nymobile/scrcp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0ADB4E-94F7-4499-A048-25702426F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739C1-88E5-4F57-A841-A7C8FCEC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1999"/>
            <a:ext cx="7772400" cy="1851178"/>
          </a:xfrm>
        </p:spPr>
        <p:txBody>
          <a:bodyPr>
            <a:normAutofit/>
          </a:bodyPr>
          <a:lstStyle/>
          <a:p>
            <a:r>
              <a:rPr lang="cs-CZ" dirty="0"/>
              <a:t>PV239 - 0</a:t>
            </a:r>
            <a:r>
              <a:rPr lang="en-US" dirty="0"/>
              <a:t>7</a:t>
            </a:r>
            <a:r>
              <a:rPr lang="cs-CZ" dirty="0"/>
              <a:t> </a:t>
            </a:r>
            <a:r>
              <a:rPr lang="en-US" dirty="0"/>
              <a:t>BONUS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41AC4-A104-493E-BE3A-BC9165169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571999"/>
            <a:ext cx="3200400" cy="1851178"/>
          </a:xfrm>
        </p:spPr>
        <p:txBody>
          <a:bodyPr>
            <a:normAutofit/>
          </a:bodyPr>
          <a:lstStyle/>
          <a:p>
            <a:r>
              <a:rPr lang="cs-CZ" dirty="0"/>
              <a:t>Roman Ja</a:t>
            </a:r>
            <a:r>
              <a:rPr lang="sk-SK" dirty="0"/>
              <a:t>šek</a:t>
            </a:r>
            <a:r>
              <a:rPr lang="en-US" dirty="0"/>
              <a:t>, </a:t>
            </a:r>
            <a:r>
              <a:rPr lang="en-US" dirty="0" err="1"/>
              <a:t>Ond</a:t>
            </a:r>
            <a:r>
              <a:rPr lang="sk-SK" dirty="0" err="1"/>
              <a:t>řej</a:t>
            </a:r>
            <a:r>
              <a:rPr lang="sk-SK" dirty="0"/>
              <a:t> Slimák</a:t>
            </a:r>
          </a:p>
          <a:p>
            <a:r>
              <a:rPr lang="sk-SK" dirty="0"/>
              <a:t>Riganti s.r.o.</a:t>
            </a:r>
            <a:endParaRPr lang="cs-CZ" dirty="0"/>
          </a:p>
          <a:p>
            <a:r>
              <a:rPr lang="sk-SK" dirty="0" err="1"/>
              <a:t>roman.jasek</a:t>
            </a:r>
            <a:r>
              <a:rPr lang="en-US" dirty="0"/>
              <a:t>@riganti.cz</a:t>
            </a:r>
            <a:endParaRPr lang="sk-SK" dirty="0"/>
          </a:p>
          <a:p>
            <a:r>
              <a:rPr lang="sk-SK" dirty="0" err="1"/>
              <a:t>ondrej.slimak</a:t>
            </a:r>
            <a:r>
              <a:rPr lang="en-US" dirty="0"/>
              <a:t>@riganti.cz</a:t>
            </a:r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96B72-46E2-410D-AD3A-DA76EE628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233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498B7-553E-4F59-A6D1-B7F56A185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04038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7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28BD-DA8B-42D2-91AD-871797D6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Užitečné nástroje – práce s telefonem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95FE1-285B-4A4A-A1F4-5D590309D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scrcpy</a:t>
            </a:r>
            <a:r>
              <a:rPr lang="sk-SK" dirty="0"/>
              <a:t> - </a:t>
            </a:r>
            <a:r>
              <a:rPr lang="sk-SK" dirty="0">
                <a:hlinkClick r:id="rId2"/>
              </a:rPr>
              <a:t>https://github.com/Genymobile/scrcpy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Zobrazování</a:t>
            </a:r>
            <a:r>
              <a:rPr lang="sk-SK" dirty="0"/>
              <a:t> obrazovky </a:t>
            </a:r>
            <a:r>
              <a:rPr lang="sk-SK" dirty="0" err="1"/>
              <a:t>telefonu</a:t>
            </a:r>
            <a:r>
              <a:rPr lang="sk-SK" dirty="0"/>
              <a:t> na PC + </a:t>
            </a:r>
            <a:r>
              <a:rPr lang="sk-SK" dirty="0" err="1"/>
              <a:t>možnost</a:t>
            </a:r>
            <a:r>
              <a:rPr lang="sk-SK" dirty="0"/>
              <a:t> </a:t>
            </a:r>
            <a:r>
              <a:rPr lang="sk-SK" dirty="0" err="1"/>
              <a:t>interakce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CLI nástroj, jednoduchý </a:t>
            </a:r>
            <a:r>
              <a:rPr lang="sk-SK" dirty="0" err="1"/>
              <a:t>setup</a:t>
            </a:r>
            <a:r>
              <a:rPr lang="sk-SK" dirty="0"/>
              <a:t>, </a:t>
            </a:r>
            <a:r>
              <a:rPr lang="sk-SK" dirty="0" err="1"/>
              <a:t>free</a:t>
            </a:r>
            <a:r>
              <a:rPr lang="sk-SK" dirty="0"/>
              <a:t>, pro Android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QuickTime</a:t>
            </a:r>
            <a:r>
              <a:rPr lang="sk-SK" dirty="0"/>
              <a:t> </a:t>
            </a:r>
            <a:r>
              <a:rPr lang="sk-SK" dirty="0" err="1"/>
              <a:t>Player</a:t>
            </a:r>
            <a:r>
              <a:rPr lang="sk-SK" dirty="0"/>
              <a:t>, </a:t>
            </a:r>
            <a:r>
              <a:rPr lang="sk-SK" dirty="0" err="1"/>
              <a:t>Vysor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Zobrazování</a:t>
            </a:r>
            <a:r>
              <a:rPr lang="sk-SK" dirty="0"/>
              <a:t> obrazovky z iPhone (QT </a:t>
            </a:r>
            <a:r>
              <a:rPr lang="sk-SK" dirty="0" err="1"/>
              <a:t>Player</a:t>
            </a:r>
            <a:r>
              <a:rPr lang="sk-SK" dirty="0"/>
              <a:t> – Mac OS)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QT </a:t>
            </a:r>
            <a:r>
              <a:rPr lang="sk-SK" dirty="0" err="1"/>
              <a:t>Player</a:t>
            </a:r>
            <a:r>
              <a:rPr lang="sk-SK" dirty="0"/>
              <a:t> zdarma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Vysor</a:t>
            </a:r>
            <a:r>
              <a:rPr lang="sk-SK" dirty="0"/>
              <a:t> v </a:t>
            </a:r>
            <a:r>
              <a:rPr lang="sk-SK" dirty="0" err="1"/>
              <a:t>základním</a:t>
            </a:r>
            <a:r>
              <a:rPr lang="sk-SK" dirty="0"/>
              <a:t> režimu zdarma, vyšší rozlíšení </a:t>
            </a:r>
            <a:r>
              <a:rPr lang="sk-SK" dirty="0" err="1"/>
              <a:t>placené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adb</a:t>
            </a:r>
            <a:r>
              <a:rPr lang="sk-SK" dirty="0"/>
              <a:t> </a:t>
            </a:r>
            <a:r>
              <a:rPr lang="sk-SK" dirty="0" err="1"/>
              <a:t>uninstall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Pokud</a:t>
            </a:r>
            <a:r>
              <a:rPr lang="sk-SK" dirty="0"/>
              <a:t> </a:t>
            </a:r>
            <a:r>
              <a:rPr lang="sk-SK" dirty="0" err="1"/>
              <a:t>opravdu</a:t>
            </a:r>
            <a:r>
              <a:rPr lang="sk-SK" dirty="0"/>
              <a:t> </a:t>
            </a:r>
            <a:r>
              <a:rPr lang="sk-SK" dirty="0" err="1"/>
              <a:t>potřebujete</a:t>
            </a:r>
            <a:r>
              <a:rPr lang="sk-SK" dirty="0"/>
              <a:t> </a:t>
            </a:r>
            <a:r>
              <a:rPr lang="sk-SK" dirty="0" err="1"/>
              <a:t>odinstalovat</a:t>
            </a:r>
            <a:r>
              <a:rPr lang="sk-SK" dirty="0"/>
              <a:t> </a:t>
            </a:r>
            <a:r>
              <a:rPr lang="sk-SK" dirty="0" err="1"/>
              <a:t>aplikaci</a:t>
            </a:r>
            <a:r>
              <a:rPr lang="sk-SK" dirty="0"/>
              <a:t> z Androidu „</a:t>
            </a:r>
            <a:r>
              <a:rPr lang="sk-SK" dirty="0" err="1"/>
              <a:t>se</a:t>
            </a:r>
            <a:r>
              <a:rPr lang="sk-SK" dirty="0"/>
              <a:t> </a:t>
            </a:r>
            <a:r>
              <a:rPr lang="sk-SK" dirty="0" err="1"/>
              <a:t>vším</a:t>
            </a:r>
            <a:r>
              <a:rPr lang="sk-SK" dirty="0"/>
              <a:t> </a:t>
            </a:r>
            <a:r>
              <a:rPr lang="sk-SK" dirty="0" err="1"/>
              <a:t>všudy</a:t>
            </a:r>
            <a:r>
              <a:rPr lang="sk-SK" dirty="0"/>
              <a:t>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Show </a:t>
            </a:r>
            <a:r>
              <a:rPr lang="sk-SK" dirty="0" err="1"/>
              <a:t>Layout</a:t>
            </a:r>
            <a:r>
              <a:rPr lang="sk-SK" dirty="0"/>
              <a:t> </a:t>
            </a:r>
            <a:r>
              <a:rPr lang="sk-SK" dirty="0" err="1"/>
              <a:t>Boundaries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Pokud</a:t>
            </a:r>
            <a:r>
              <a:rPr lang="sk-SK" dirty="0"/>
              <a:t> chcete </a:t>
            </a:r>
            <a:r>
              <a:rPr lang="sk-SK" dirty="0" err="1"/>
              <a:t>vidět</a:t>
            </a:r>
            <a:r>
              <a:rPr lang="sk-SK" dirty="0"/>
              <a:t> ohraničení </a:t>
            </a:r>
            <a:r>
              <a:rPr lang="sk-SK" dirty="0" err="1"/>
              <a:t>všech</a:t>
            </a:r>
            <a:r>
              <a:rPr lang="sk-SK" dirty="0"/>
              <a:t> </a:t>
            </a:r>
            <a:r>
              <a:rPr lang="sk-SK" dirty="0" err="1"/>
              <a:t>prvků</a:t>
            </a:r>
            <a:r>
              <a:rPr lang="sk-SK" dirty="0"/>
              <a:t> – hodí </a:t>
            </a:r>
            <a:r>
              <a:rPr lang="sk-SK" dirty="0" err="1"/>
              <a:t>se</a:t>
            </a:r>
            <a:r>
              <a:rPr lang="sk-SK" dirty="0"/>
              <a:t> </a:t>
            </a:r>
            <a:r>
              <a:rPr lang="sk-SK" dirty="0" err="1"/>
              <a:t>při</a:t>
            </a:r>
            <a:r>
              <a:rPr lang="sk-SK" dirty="0"/>
              <a:t> </a:t>
            </a:r>
            <a:r>
              <a:rPr lang="sk-SK" dirty="0" err="1"/>
              <a:t>ladění</a:t>
            </a:r>
            <a:r>
              <a:rPr lang="sk-SK" dirty="0"/>
              <a:t> </a:t>
            </a:r>
            <a:r>
              <a:rPr lang="sk-SK" dirty="0" err="1"/>
              <a:t>layoutů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7974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Užitečné</a:t>
            </a:r>
            <a:r>
              <a:rPr lang="sk-SK" sz="6000" dirty="0">
                <a:solidFill>
                  <a:srgbClr val="FFFFFF"/>
                </a:solidFill>
              </a:rPr>
              <a:t> nástroje</a:t>
            </a:r>
          </a:p>
          <a:p>
            <a:pPr algn="l"/>
            <a:r>
              <a:rPr lang="sk-SK" sz="6000" dirty="0">
                <a:solidFill>
                  <a:srgbClr val="FFFFFF"/>
                </a:solidFill>
              </a:rPr>
              <a:t>Práce s </a:t>
            </a:r>
            <a:r>
              <a:rPr lang="sk-SK" sz="6000" dirty="0" err="1">
                <a:solidFill>
                  <a:srgbClr val="FFFFFF"/>
                </a:solidFill>
              </a:rPr>
              <a:t>telefonem</a:t>
            </a: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197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B0782-B019-4AA0-B720-EB348EC2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Užitečné</a:t>
            </a:r>
            <a:r>
              <a:rPr lang="sk-SK" dirty="0"/>
              <a:t> nástroje – </a:t>
            </a:r>
            <a:r>
              <a:rPr lang="sk-SK" dirty="0" err="1"/>
              <a:t>Rozšíření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0B87F-D683-491A-8389-B45D7EB11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Resharper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Mnohem</a:t>
            </a:r>
            <a:r>
              <a:rPr lang="sk-SK" dirty="0"/>
              <a:t> lepší </a:t>
            </a:r>
            <a:r>
              <a:rPr lang="sk-SK" dirty="0" err="1"/>
              <a:t>nápověda</a:t>
            </a:r>
            <a:r>
              <a:rPr lang="sk-SK" dirty="0"/>
              <a:t> v </a:t>
            </a:r>
            <a:r>
              <a:rPr lang="sk-SK" dirty="0" err="1"/>
              <a:t>XAMLu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Spousta</a:t>
            </a:r>
            <a:r>
              <a:rPr lang="sk-SK" dirty="0"/>
              <a:t> </a:t>
            </a:r>
            <a:r>
              <a:rPr lang="sk-SK" dirty="0" err="1"/>
              <a:t>dalších</a:t>
            </a:r>
            <a:r>
              <a:rPr lang="sk-SK" dirty="0"/>
              <a:t> </a:t>
            </a:r>
            <a:r>
              <a:rPr lang="sk-SK" dirty="0" err="1"/>
              <a:t>features</a:t>
            </a:r>
            <a:r>
              <a:rPr lang="sk-SK" dirty="0"/>
              <a:t> pro </a:t>
            </a:r>
            <a:r>
              <a:rPr lang="sk-SK" dirty="0" err="1"/>
              <a:t>nápovědu</a:t>
            </a:r>
            <a:r>
              <a:rPr lang="sk-SK" dirty="0"/>
              <a:t>, </a:t>
            </a:r>
            <a:r>
              <a:rPr lang="sk-SK" dirty="0" err="1"/>
              <a:t>navigaci</a:t>
            </a:r>
            <a:r>
              <a:rPr lang="sk-SK" dirty="0"/>
              <a:t> v kódu a </a:t>
            </a:r>
            <a:r>
              <a:rPr lang="sk-SK" dirty="0" err="1"/>
              <a:t>refactoring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Pozor, náročný na výkon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Aktu</a:t>
            </a:r>
            <a:r>
              <a:rPr lang="sk-SK" dirty="0" err="1"/>
              <a:t>álně</a:t>
            </a:r>
            <a:r>
              <a:rPr lang="sk-SK" dirty="0"/>
              <a:t> nefunguje s MAUI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XAML </a:t>
            </a:r>
            <a:r>
              <a:rPr lang="sk-SK" dirty="0" err="1"/>
              <a:t>Styler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Automatické </a:t>
            </a:r>
            <a:r>
              <a:rPr lang="sk-SK" dirty="0" err="1"/>
              <a:t>formátování</a:t>
            </a:r>
            <a:r>
              <a:rPr lang="sk-SK" dirty="0"/>
              <a:t> XAML </a:t>
            </a:r>
            <a:r>
              <a:rPr lang="sk-SK" dirty="0" err="1"/>
              <a:t>souborů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Přeskládá</a:t>
            </a:r>
            <a:r>
              <a:rPr lang="sk-SK" dirty="0"/>
              <a:t> </a:t>
            </a:r>
            <a:r>
              <a:rPr lang="sk-SK" dirty="0" err="1"/>
              <a:t>atributy</a:t>
            </a:r>
            <a:r>
              <a:rPr lang="sk-SK" dirty="0"/>
              <a:t>, </a:t>
            </a:r>
            <a:r>
              <a:rPr lang="sk-SK" dirty="0" err="1"/>
              <a:t>uklidí</a:t>
            </a:r>
            <a:r>
              <a:rPr lang="sk-SK" dirty="0"/>
              <a:t> </a:t>
            </a:r>
            <a:r>
              <a:rPr lang="sk-SK" dirty="0" err="1"/>
              <a:t>spacing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Dost</a:t>
            </a:r>
            <a:r>
              <a:rPr lang="sk-SK" dirty="0"/>
              <a:t> nastavení – je možné si </a:t>
            </a:r>
            <a:r>
              <a:rPr lang="sk-SK" dirty="0" err="1"/>
              <a:t>přizpůsobit</a:t>
            </a:r>
            <a:r>
              <a:rPr lang="sk-SK" dirty="0"/>
              <a:t> </a:t>
            </a:r>
            <a:r>
              <a:rPr lang="sk-SK" dirty="0" err="1"/>
              <a:t>co</a:t>
            </a:r>
            <a:r>
              <a:rPr lang="sk-SK" dirty="0"/>
              <a:t> a </a:t>
            </a:r>
            <a:r>
              <a:rPr lang="sk-SK" dirty="0" err="1"/>
              <a:t>kdy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aplikuje</a:t>
            </a:r>
          </a:p>
        </p:txBody>
      </p:sp>
    </p:spTree>
    <p:extLst>
      <p:ext uri="{BB962C8B-B14F-4D97-AF65-F5344CB8AC3E}">
        <p14:creationId xmlns:p14="http://schemas.microsoft.com/office/powerpoint/2010/main" val="397464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Užitečné</a:t>
            </a:r>
            <a:r>
              <a:rPr lang="sk-SK" sz="6000" dirty="0">
                <a:solidFill>
                  <a:srgbClr val="FFFFFF"/>
                </a:solidFill>
              </a:rPr>
              <a:t> nástroje</a:t>
            </a:r>
          </a:p>
          <a:p>
            <a:pPr algn="l"/>
            <a:r>
              <a:rPr lang="sk-SK" sz="6000" dirty="0" err="1">
                <a:solidFill>
                  <a:srgbClr val="FFFFFF"/>
                </a:solidFill>
              </a:rPr>
              <a:t>rozšíření</a:t>
            </a: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260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05488-3E92-4656-AC67-9D3149012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State </a:t>
            </a:r>
            <a:r>
              <a:rPr lang="sk-SK" dirty="0" err="1"/>
              <a:t>views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B94A6-7561-4184-A9C3-C4E65758D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Možnost</a:t>
            </a:r>
            <a:r>
              <a:rPr lang="sk-SK" dirty="0"/>
              <a:t> </a:t>
            </a:r>
            <a:r>
              <a:rPr lang="sk-SK" dirty="0" err="1"/>
              <a:t>definovat</a:t>
            </a:r>
            <a:r>
              <a:rPr lang="sk-SK" dirty="0"/>
              <a:t> samostatné </a:t>
            </a:r>
            <a:r>
              <a:rPr lang="sk-SK" dirty="0" err="1"/>
              <a:t>views</a:t>
            </a:r>
            <a:r>
              <a:rPr lang="sk-SK" dirty="0"/>
              <a:t> pro </a:t>
            </a:r>
            <a:r>
              <a:rPr lang="sk-SK" dirty="0" err="1"/>
              <a:t>různé</a:t>
            </a:r>
            <a:r>
              <a:rPr lang="sk-SK" dirty="0"/>
              <a:t> stavy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Loading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Error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Empty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Přidat</a:t>
            </a:r>
            <a:r>
              <a:rPr lang="sk-SK" dirty="0"/>
              <a:t> na </a:t>
            </a:r>
            <a:r>
              <a:rPr lang="sk-SK" dirty="0" err="1"/>
              <a:t>layout</a:t>
            </a:r>
            <a:r>
              <a:rPr lang="sk-SK" dirty="0"/>
              <a:t> pomocí </a:t>
            </a:r>
            <a:r>
              <a:rPr lang="sk-SK" dirty="0" err="1"/>
              <a:t>static</a:t>
            </a:r>
            <a:r>
              <a:rPr lang="sk-SK" dirty="0"/>
              <a:t> </a:t>
            </a:r>
            <a:r>
              <a:rPr lang="sk-SK" dirty="0" err="1"/>
              <a:t>class</a:t>
            </a:r>
            <a:r>
              <a:rPr lang="sk-SK" dirty="0"/>
              <a:t> </a:t>
            </a:r>
            <a:r>
              <a:rPr lang="sk-SK" dirty="0" err="1"/>
              <a:t>StateLayout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sz="15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StateLayout.CurrentState</a:t>
            </a:r>
            <a:r>
              <a:rPr lang="sk-SK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{</a:t>
            </a:r>
            <a:r>
              <a:rPr lang="en-US" sz="15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 State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}</a:t>
            </a:r>
            <a:endParaRPr lang="sk-SK" sz="15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/>
              <a:t> </a:t>
            </a:r>
            <a:r>
              <a:rPr lang="sk-SK" sz="2400" dirty="0" err="1"/>
              <a:t>Definovat</a:t>
            </a:r>
            <a:r>
              <a:rPr lang="sk-SK" sz="2400" dirty="0"/>
              <a:t> </a:t>
            </a:r>
            <a:r>
              <a:rPr lang="sk-SK" sz="2400" dirty="0" err="1"/>
              <a:t>views</a:t>
            </a:r>
            <a:r>
              <a:rPr lang="sk-SK" sz="2400" dirty="0"/>
              <a:t> pro jednotlivé stavy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/>
              <a:t> </a:t>
            </a:r>
            <a:r>
              <a:rPr lang="sk-SK" sz="2400" dirty="0" err="1"/>
              <a:t>Možnost</a:t>
            </a:r>
            <a:r>
              <a:rPr lang="sk-SK" sz="2400" dirty="0"/>
              <a:t> </a:t>
            </a:r>
            <a:r>
              <a:rPr lang="sk-SK" sz="2400" dirty="0" err="1"/>
              <a:t>použít</a:t>
            </a:r>
            <a:r>
              <a:rPr lang="sk-SK" sz="2400" dirty="0"/>
              <a:t> </a:t>
            </a:r>
            <a:r>
              <a:rPr lang="sk-SK" sz="2400" dirty="0" err="1"/>
              <a:t>RepeatCount</a:t>
            </a:r>
            <a:r>
              <a:rPr lang="sk-SK" sz="2400" dirty="0"/>
              <a:t> – </a:t>
            </a:r>
            <a:r>
              <a:rPr lang="sk-SK" sz="2400" dirty="0" err="1"/>
              <a:t>např</a:t>
            </a:r>
            <a:r>
              <a:rPr lang="sk-SK" sz="2400" dirty="0"/>
              <a:t>. pro vykreslení </a:t>
            </a:r>
            <a:r>
              <a:rPr lang="sk-SK" sz="2400" dirty="0" err="1"/>
              <a:t>kolekce</a:t>
            </a:r>
            <a:endParaRPr lang="sk-SK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17117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7CCE-7779-4336-A773-B37DFDE0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Converter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E0EE2-28D9-4223-9D28-6F61C2CF8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Převod</a:t>
            </a:r>
            <a:r>
              <a:rPr lang="sk-SK" dirty="0"/>
              <a:t> „</a:t>
            </a:r>
            <a:r>
              <a:rPr lang="sk-SK" dirty="0" err="1"/>
              <a:t>nějaké</a:t>
            </a:r>
            <a:r>
              <a:rPr lang="sk-SK" dirty="0"/>
              <a:t>“ hodnoty na „</a:t>
            </a:r>
            <a:r>
              <a:rPr lang="sk-SK" dirty="0" err="1"/>
              <a:t>nějakou</a:t>
            </a:r>
            <a:r>
              <a:rPr lang="sk-SK" dirty="0"/>
              <a:t> </a:t>
            </a:r>
            <a:r>
              <a:rPr lang="sk-SK" dirty="0" err="1"/>
              <a:t>jinou</a:t>
            </a:r>
            <a:r>
              <a:rPr lang="sk-SK" dirty="0"/>
              <a:t>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Hodně</a:t>
            </a:r>
            <a:r>
              <a:rPr lang="sk-SK" dirty="0"/>
              <a:t> obecný koncept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Interface </a:t>
            </a:r>
            <a:r>
              <a:rPr lang="sk-SK" dirty="0" err="1"/>
              <a:t>IValueConverter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object</a:t>
            </a:r>
            <a:r>
              <a:rPr lang="sk-SK" dirty="0"/>
              <a:t> </a:t>
            </a:r>
            <a:r>
              <a:rPr lang="sk-SK" dirty="0" err="1"/>
              <a:t>Convert</a:t>
            </a:r>
            <a:r>
              <a:rPr lang="sk-SK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object</a:t>
            </a:r>
            <a:r>
              <a:rPr lang="sk-SK" dirty="0"/>
              <a:t> </a:t>
            </a:r>
            <a:r>
              <a:rPr lang="sk-SK" dirty="0" err="1"/>
              <a:t>ConvertBack</a:t>
            </a:r>
            <a:r>
              <a:rPr lang="sk-SK" dirty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Není</a:t>
            </a:r>
            <a:r>
              <a:rPr lang="sk-SK" dirty="0"/>
              <a:t> </a:t>
            </a:r>
            <a:r>
              <a:rPr lang="sk-SK" dirty="0" err="1"/>
              <a:t>nutno</a:t>
            </a:r>
            <a:r>
              <a:rPr lang="sk-SK" dirty="0"/>
              <a:t> </a:t>
            </a:r>
            <a:r>
              <a:rPr lang="sk-SK" dirty="0" err="1"/>
              <a:t>implementovat</a:t>
            </a:r>
            <a:r>
              <a:rPr lang="sk-SK" dirty="0"/>
              <a:t> oba </a:t>
            </a:r>
            <a:r>
              <a:rPr lang="sk-SK" dirty="0" err="1"/>
              <a:t>směry</a:t>
            </a:r>
            <a:r>
              <a:rPr lang="sk-SK" dirty="0"/>
              <a:t> </a:t>
            </a:r>
            <a:r>
              <a:rPr lang="sk-SK" dirty="0" err="1"/>
              <a:t>pokud</a:t>
            </a:r>
            <a:r>
              <a:rPr lang="sk-SK" dirty="0"/>
              <a:t> to </a:t>
            </a:r>
            <a:r>
              <a:rPr lang="sk-SK" dirty="0" err="1"/>
              <a:t>nedává</a:t>
            </a:r>
            <a:r>
              <a:rPr lang="sk-SK" dirty="0"/>
              <a:t> </a:t>
            </a:r>
            <a:r>
              <a:rPr lang="sk-SK" dirty="0" err="1"/>
              <a:t>smysl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Pracuje </a:t>
            </a:r>
            <a:r>
              <a:rPr lang="sk-SK" dirty="0" err="1"/>
              <a:t>se</a:t>
            </a:r>
            <a:r>
              <a:rPr lang="sk-SK" dirty="0"/>
              <a:t> s objekty – je </a:t>
            </a:r>
            <a:r>
              <a:rPr lang="sk-SK" dirty="0" err="1"/>
              <a:t>potřeba</a:t>
            </a:r>
            <a:r>
              <a:rPr lang="sk-SK" dirty="0"/>
              <a:t> </a:t>
            </a:r>
            <a:r>
              <a:rPr lang="sk-SK" dirty="0" err="1"/>
              <a:t>přetypovávat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9891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>
                <a:solidFill>
                  <a:srgbClr val="FFFFFF"/>
                </a:solidFill>
              </a:rPr>
              <a:t>State </a:t>
            </a:r>
            <a:r>
              <a:rPr lang="sk-SK" sz="6000" dirty="0" err="1">
                <a:solidFill>
                  <a:srgbClr val="FFFFFF"/>
                </a:solidFill>
              </a:rPr>
              <a:t>views</a:t>
            </a: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301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 err="1">
                <a:solidFill>
                  <a:srgbClr val="FFFFFF"/>
                </a:solidFill>
              </a:rPr>
              <a:t>Konfigurace</a:t>
            </a: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609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59C59-4143-4F3D-9141-3D213475D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Konfigurace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0182E-2167-4AC6-AE3A-7A6C3DE31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Add </a:t>
            </a:r>
            <a:r>
              <a:rPr lang="en-US" dirty="0" err="1"/>
              <a:t>json</a:t>
            </a:r>
            <a:r>
              <a:rPr lang="en-US" dirty="0"/>
              <a:t> file (i.e. </a:t>
            </a:r>
            <a:r>
              <a:rPr lang="en-US" dirty="0" err="1"/>
              <a:t>appsettings.json</a:t>
            </a:r>
            <a:r>
              <a:rPr lang="en-US" dirty="0"/>
              <a:t>) as Embedded Resource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Add </a:t>
            </a:r>
            <a:r>
              <a:rPr lang="en-US" dirty="0" err="1"/>
              <a:t>Nuget</a:t>
            </a:r>
            <a:r>
              <a:rPr lang="en-US" dirty="0"/>
              <a:t> packages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Microsoft.Extensions.Configuration.Binder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Microsoft.Extensions.Configuration.Json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Add the file stream to </a:t>
            </a:r>
            <a:r>
              <a:rPr lang="en-US" dirty="0" err="1"/>
              <a:t>ConfigurationBuilder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AddJsonStream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Configure the section for </a:t>
            </a:r>
            <a:r>
              <a:rPr lang="en-US" dirty="0" err="1"/>
              <a:t>Ioptions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builder.Configure</a:t>
            </a:r>
            <a:r>
              <a:rPr lang="en-US" dirty="0"/>
              <a:t>&lt;</a:t>
            </a:r>
            <a:r>
              <a:rPr lang="en-US" dirty="0" err="1"/>
              <a:t>ApiOptions</a:t>
            </a:r>
            <a:r>
              <a:rPr lang="en-US" dirty="0"/>
              <a:t>&gt;(o =&gt; </a:t>
            </a:r>
            <a:r>
              <a:rPr lang="en-US" dirty="0" err="1"/>
              <a:t>builder.Configuration.GetSection</a:t>
            </a:r>
            <a:r>
              <a:rPr lang="en-US" dirty="0"/>
              <a:t>(“</a:t>
            </a:r>
            <a:r>
              <a:rPr lang="en-US" dirty="0" err="1"/>
              <a:t>ApiOptions</a:t>
            </a:r>
            <a:r>
              <a:rPr lang="en-US" dirty="0"/>
              <a:t>”)).Bind(options));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Resolve </a:t>
            </a:r>
            <a:r>
              <a:rPr lang="en-US" dirty="0" err="1"/>
              <a:t>IOptions</a:t>
            </a:r>
            <a:r>
              <a:rPr lang="en-US" dirty="0"/>
              <a:t>&lt;</a:t>
            </a:r>
            <a:r>
              <a:rPr lang="en-US" dirty="0" err="1"/>
              <a:t>ApiOptions</a:t>
            </a:r>
            <a:r>
              <a:rPr lang="en-US" dirty="0"/>
              <a:t>&gt; where needed</a:t>
            </a:r>
          </a:p>
        </p:txBody>
      </p:sp>
    </p:spTree>
    <p:extLst>
      <p:ext uri="{BB962C8B-B14F-4D97-AF65-F5344CB8AC3E}">
        <p14:creationId xmlns:p14="http://schemas.microsoft.com/office/powerpoint/2010/main" val="2464305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AFBC2-91D6-4197-8602-B95BB9A83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Text </a:t>
            </a:r>
            <a:r>
              <a:rPr lang="sk-SK" dirty="0" err="1"/>
              <a:t>Resources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45FC7-3CEC-4FCF-AC8C-E8F0D04A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.</a:t>
            </a:r>
            <a:r>
              <a:rPr lang="sk-SK" dirty="0" err="1"/>
              <a:t>resx</a:t>
            </a:r>
            <a:r>
              <a:rPr lang="sk-SK" dirty="0"/>
              <a:t> </a:t>
            </a:r>
            <a:r>
              <a:rPr lang="en-US" dirty="0"/>
              <a:t>files</a:t>
            </a:r>
          </a:p>
          <a:p>
            <a:r>
              <a:rPr lang="en-US" dirty="0"/>
              <a:t>Separate file for each language mutation</a:t>
            </a:r>
          </a:p>
          <a:p>
            <a:r>
              <a:rPr lang="en-US" dirty="0"/>
              <a:t>Visual Studio extension – </a:t>
            </a:r>
            <a:r>
              <a:rPr lang="en-US" dirty="0" err="1"/>
              <a:t>ResXManager</a:t>
            </a:r>
            <a:r>
              <a:rPr lang="en-US" dirty="0"/>
              <a:t> – better management of text resources</a:t>
            </a:r>
          </a:p>
          <a:p>
            <a:r>
              <a:rPr lang="en-US" dirty="0"/>
              <a:t>Set Custom tool for </a:t>
            </a:r>
            <a:r>
              <a:rPr lang="en-US" dirty="0" err="1"/>
              <a:t>resx</a:t>
            </a:r>
            <a:r>
              <a:rPr lang="en-US" dirty="0"/>
              <a:t> file build to </a:t>
            </a:r>
            <a:r>
              <a:rPr lang="sk-SK" b="1" dirty="0" err="1"/>
              <a:t>PublicResXFileCodeGenerator</a:t>
            </a:r>
            <a:endParaRPr lang="en-US" dirty="0"/>
          </a:p>
          <a:p>
            <a:r>
              <a:rPr lang="en-US" dirty="0"/>
              <a:t>Referring to values using </a:t>
            </a:r>
            <a:r>
              <a:rPr lang="en-US" b="1" dirty="0"/>
              <a:t>{</a:t>
            </a:r>
            <a:r>
              <a:rPr lang="en-US" b="1" dirty="0" err="1"/>
              <a:t>x:Static</a:t>
            </a:r>
            <a:r>
              <a:rPr lang="en-US" b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69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C233-7796-465A-A792-DB35CAEE2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Mentoring</a:t>
            </a:r>
            <a:r>
              <a:rPr lang="sk-SK" dirty="0"/>
              <a:t> a </a:t>
            </a:r>
            <a:r>
              <a:rPr lang="sk-SK" dirty="0" err="1"/>
              <a:t>technologie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1CB35-8020-4718-A5B2-9E4CDB23B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2 </a:t>
            </a:r>
            <a:r>
              <a:rPr lang="sk-SK" dirty="0" err="1"/>
              <a:t>checkpointy</a:t>
            </a:r>
            <a:r>
              <a:rPr lang="sk-SK" dirty="0"/>
              <a:t> vs </a:t>
            </a:r>
            <a:r>
              <a:rPr lang="sk-SK" dirty="0" err="1"/>
              <a:t>Mentoring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Xamarin vs MAUI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en-US" dirty="0" err="1"/>
              <a:t>Rozd</a:t>
            </a:r>
            <a:r>
              <a:rPr lang="sk-SK" dirty="0" err="1"/>
              <a:t>ělení</a:t>
            </a:r>
            <a:r>
              <a:rPr lang="sk-SK" dirty="0"/>
              <a:t> </a:t>
            </a:r>
            <a:r>
              <a:rPr lang="sk-SK" dirty="0" err="1"/>
              <a:t>tímů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4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localization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15BFE365-0BF0-D975-B793-7E90085781FE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>
                <a:solidFill>
                  <a:srgbClr val="FFFFFF"/>
                </a:solidFill>
              </a:rPr>
              <a:t>localization</a:t>
            </a: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081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CCA2F-9BC0-09D3-0462-77150E54A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Specific – </a:t>
            </a:r>
            <a:r>
              <a:rPr lang="en-US" dirty="0" err="1"/>
              <a:t>OnPlatform</a:t>
            </a:r>
            <a:r>
              <a:rPr lang="en-US" dirty="0"/>
              <a:t>, </a:t>
            </a:r>
            <a:r>
              <a:rPr lang="en-US" dirty="0" err="1"/>
              <a:t>OnIdiom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4474F-AFC8-59CB-D351-BA9927735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in XAML</a:t>
            </a:r>
          </a:p>
          <a:p>
            <a:r>
              <a:rPr lang="en-US" dirty="0" err="1"/>
              <a:t>OnPlatform</a:t>
            </a:r>
            <a:r>
              <a:rPr lang="en-US" dirty="0"/>
              <a:t> – specify different value for different platforms (Android, iOS, </a:t>
            </a:r>
            <a:r>
              <a:rPr lang="en-US" dirty="0" err="1"/>
              <a:t>MacCatalyst</a:t>
            </a:r>
            <a:r>
              <a:rPr lang="en-US" dirty="0"/>
              <a:t>, Tizen, </a:t>
            </a:r>
            <a:r>
              <a:rPr lang="en-US" dirty="0" err="1"/>
              <a:t>WinUI</a:t>
            </a:r>
            <a:r>
              <a:rPr lang="en-US" dirty="0"/>
              <a:t>)</a:t>
            </a:r>
          </a:p>
          <a:p>
            <a:r>
              <a:rPr lang="en-US" dirty="0" err="1"/>
              <a:t>OnIdiom</a:t>
            </a:r>
            <a:r>
              <a:rPr lang="en-US" dirty="0"/>
              <a:t> – specify different value for different idioms (Phone, Tablet, Desktop, TV, Watch)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9A4067-F7FD-9F4E-8350-EA2CEDDFB99B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228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C0280-8D2D-4C36-B5DE-87FC22CD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hospoda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00748-1B05-441E-BF2E-4A5539100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9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1E465-C99A-43C2-978D-66A97E05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Dnešní </a:t>
            </a:r>
            <a:r>
              <a:rPr lang="sk-SK" dirty="0" err="1"/>
              <a:t>cíle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C5A56-3708-4275-AA47-E21D26099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Share</a:t>
            </a:r>
            <a:r>
              <a:rPr lang="sk-SK" dirty="0"/>
              <a:t> obsahu z </a:t>
            </a:r>
            <a:r>
              <a:rPr lang="sk-SK" dirty="0" err="1"/>
              <a:t>aplikace</a:t>
            </a:r>
            <a:r>
              <a:rPr lang="sk-SK" dirty="0"/>
              <a:t> a do </a:t>
            </a:r>
            <a:r>
              <a:rPr lang="sk-SK" dirty="0" err="1"/>
              <a:t>aplikace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Tipy na </a:t>
            </a:r>
            <a:r>
              <a:rPr lang="sk-SK" dirty="0" err="1"/>
              <a:t>užitečné</a:t>
            </a:r>
            <a:r>
              <a:rPr lang="sk-SK" dirty="0"/>
              <a:t> nástroje a </a:t>
            </a:r>
            <a:r>
              <a:rPr lang="sk-SK" dirty="0" err="1"/>
              <a:t>rozšíření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Loading</a:t>
            </a:r>
            <a:r>
              <a:rPr lang="sk-SK" dirty="0"/>
              <a:t> </a:t>
            </a:r>
            <a:r>
              <a:rPr lang="sk-SK" dirty="0" err="1"/>
              <a:t>animace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Konfigurace</a:t>
            </a:r>
            <a:r>
              <a:rPr lang="sk-SK" dirty="0"/>
              <a:t> </a:t>
            </a:r>
            <a:r>
              <a:rPr lang="sk-SK" dirty="0" err="1"/>
              <a:t>aplikace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Lokalizace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347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rgbClr val="FFFFFF"/>
                </a:solidFill>
              </a:rPr>
              <a:t>Share z aplikace</a:t>
            </a:r>
          </a:p>
        </p:txBody>
      </p:sp>
    </p:spTree>
    <p:extLst>
      <p:ext uri="{BB962C8B-B14F-4D97-AF65-F5344CB8AC3E}">
        <p14:creationId xmlns:p14="http://schemas.microsoft.com/office/powerpoint/2010/main" val="104116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14306-3DD6-4776-97CA-F15AB9CEB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Share</a:t>
            </a:r>
            <a:r>
              <a:rPr lang="sk-SK" dirty="0"/>
              <a:t> z </a:t>
            </a:r>
            <a:r>
              <a:rPr lang="sk-SK" dirty="0" err="1"/>
              <a:t>aplikace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9F7F0-0BDF-481F-ADE1-B5C001085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Xamarin Essentials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Share</a:t>
            </a:r>
            <a:r>
              <a:rPr lang="sk-SK" dirty="0"/>
              <a:t> </a:t>
            </a:r>
            <a:r>
              <a:rPr lang="sk-SK" dirty="0" err="1"/>
              <a:t>class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en-US" dirty="0"/>
              <a:t>Text or Files</a:t>
            </a:r>
          </a:p>
        </p:txBody>
      </p:sp>
    </p:spTree>
    <p:extLst>
      <p:ext uri="{BB962C8B-B14F-4D97-AF65-F5344CB8AC3E}">
        <p14:creationId xmlns:p14="http://schemas.microsoft.com/office/powerpoint/2010/main" val="221047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rgbClr val="FFFFFF"/>
                </a:solidFill>
              </a:rPr>
              <a:t>Share do aplikace</a:t>
            </a:r>
          </a:p>
        </p:txBody>
      </p:sp>
    </p:spTree>
    <p:extLst>
      <p:ext uri="{BB962C8B-B14F-4D97-AF65-F5344CB8AC3E}">
        <p14:creationId xmlns:p14="http://schemas.microsoft.com/office/powerpoint/2010/main" val="694337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F0861-1B62-45AB-88D6-8F0B241D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Share</a:t>
            </a:r>
            <a:r>
              <a:rPr lang="sk-SK" dirty="0"/>
              <a:t> do</a:t>
            </a:r>
            <a:r>
              <a:rPr lang="en-US" dirty="0"/>
              <a:t> </a:t>
            </a:r>
            <a:r>
              <a:rPr lang="sk-SK" dirty="0" err="1"/>
              <a:t>aplikace</a:t>
            </a:r>
            <a:r>
              <a:rPr lang="en-US" dirty="0"/>
              <a:t> (android)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D13A5-E0FE-4135-8E98-F58C4C6FF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Add new Activity – </a:t>
            </a:r>
            <a:r>
              <a:rPr lang="en-US" dirty="0" err="1"/>
              <a:t>ShareActivity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Process data in </a:t>
            </a:r>
            <a:r>
              <a:rPr lang="en-US" dirty="0" err="1"/>
              <a:t>OnCreate</a:t>
            </a:r>
            <a:r>
              <a:rPr lang="en-US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Intent?.GetStringExtra(</a:t>
            </a:r>
            <a:r>
              <a:rPr lang="sv-SE" sz="1500" dirty="0">
                <a:solidFill>
                  <a:srgbClr val="A31515"/>
                </a:solidFill>
                <a:latin typeface="Cascadia Mono" panose="020B0609020000020004" pitchFamily="49" charset="0"/>
              </a:rPr>
              <a:t>"android.intent.extra.TEXT"</a:t>
            </a:r>
            <a:r>
              <a:rPr lang="sv-SE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en-US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AndroidManifest.xml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the </a:t>
            </a:r>
            <a:r>
              <a:rPr lang="en-US" dirty="0" err="1"/>
              <a:t>ShareActivity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</a:t>
            </a:r>
            <a:r>
              <a:rPr lang="en-US" sz="15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android:exported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dirty="0"/>
              <a:t> to </a:t>
            </a:r>
            <a:r>
              <a:rPr lang="en-US" dirty="0" err="1"/>
              <a:t>ShareActivity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intent-filter to </a:t>
            </a:r>
            <a:r>
              <a:rPr lang="en-US" dirty="0" err="1"/>
              <a:t>ShareActivity</a:t>
            </a:r>
            <a:endParaRPr lang="en-US" dirty="0"/>
          </a:p>
          <a:p>
            <a:pPr marL="0" indent="-45720">
              <a:buNone/>
            </a:pPr>
            <a:r>
              <a:rPr lang="en-US" b="1" dirty="0"/>
              <a:t>MAUI specific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Set Theme to </a:t>
            </a:r>
            <a:r>
              <a:rPr lang="en-US" dirty="0" err="1"/>
              <a:t>MainApplication</a:t>
            </a:r>
            <a:r>
              <a:rPr lang="en-US" dirty="0"/>
              <a:t> – add Application attribute</a:t>
            </a:r>
          </a:p>
        </p:txBody>
      </p:sp>
    </p:spTree>
    <p:extLst>
      <p:ext uri="{BB962C8B-B14F-4D97-AF65-F5344CB8AC3E}">
        <p14:creationId xmlns:p14="http://schemas.microsoft.com/office/powerpoint/2010/main" val="284304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BE05-8EF7-4510-9EFA-506F351D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Užitečné</a:t>
            </a:r>
            <a:r>
              <a:rPr lang="sk-SK" dirty="0"/>
              <a:t> nástroje – </a:t>
            </a:r>
            <a:r>
              <a:rPr lang="sk-SK" dirty="0" err="1"/>
              <a:t>debuggování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E931B-E621-4BB7-B0EB-4BD634869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XAML </a:t>
            </a:r>
            <a:r>
              <a:rPr lang="sk-SK" dirty="0" err="1"/>
              <a:t>Binding</a:t>
            </a:r>
            <a:r>
              <a:rPr lang="sk-SK" dirty="0"/>
              <a:t> </a:t>
            </a:r>
            <a:r>
              <a:rPr lang="sk-SK" dirty="0" err="1"/>
              <a:t>Failures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Zobrazí chyby v </a:t>
            </a:r>
            <a:r>
              <a:rPr lang="sk-SK" dirty="0" err="1"/>
              <a:t>bindingu</a:t>
            </a:r>
            <a:r>
              <a:rPr lang="sk-SK" dirty="0"/>
              <a:t> </a:t>
            </a:r>
            <a:r>
              <a:rPr lang="sk-SK" dirty="0" err="1"/>
              <a:t>při</a:t>
            </a:r>
            <a:r>
              <a:rPr lang="sk-SK" dirty="0"/>
              <a:t> </a:t>
            </a:r>
            <a:r>
              <a:rPr lang="sk-SK" dirty="0" err="1"/>
              <a:t>kompilaci</a:t>
            </a:r>
            <a:r>
              <a:rPr lang="sk-SK" dirty="0"/>
              <a:t> i za </a:t>
            </a:r>
            <a:r>
              <a:rPr lang="sk-SK" dirty="0" err="1"/>
              <a:t>běhu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Device Log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Zobrazení logu </a:t>
            </a:r>
            <a:r>
              <a:rPr lang="sk-SK" dirty="0" err="1"/>
              <a:t>přímo</a:t>
            </a:r>
            <a:r>
              <a:rPr lang="sk-SK" dirty="0"/>
              <a:t> </a:t>
            </a:r>
            <a:r>
              <a:rPr lang="sk-SK" dirty="0" err="1"/>
              <a:t>ze</a:t>
            </a:r>
            <a:r>
              <a:rPr lang="sk-SK" dirty="0"/>
              <a:t> </a:t>
            </a:r>
            <a:r>
              <a:rPr lang="sk-SK" dirty="0" err="1"/>
              <a:t>zařízení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Možnost</a:t>
            </a:r>
            <a:r>
              <a:rPr lang="sk-SK" dirty="0"/>
              <a:t> </a:t>
            </a:r>
            <a:r>
              <a:rPr lang="sk-SK" dirty="0" err="1"/>
              <a:t>filtrovat</a:t>
            </a:r>
            <a:r>
              <a:rPr lang="sk-SK" dirty="0"/>
              <a:t> </a:t>
            </a:r>
            <a:r>
              <a:rPr lang="sk-SK" dirty="0" err="1"/>
              <a:t>zprávy</a:t>
            </a:r>
            <a:r>
              <a:rPr lang="sk-SK" dirty="0"/>
              <a:t> pro </a:t>
            </a:r>
            <a:r>
              <a:rPr lang="sk-SK" dirty="0" err="1"/>
              <a:t>telefon</a:t>
            </a:r>
            <a:r>
              <a:rPr lang="sk-SK" dirty="0"/>
              <a:t> nebo pro </a:t>
            </a:r>
            <a:r>
              <a:rPr lang="sk-SK" dirty="0" err="1"/>
              <a:t>aplikaci</a:t>
            </a:r>
            <a:r>
              <a:rPr lang="sk-SK" dirty="0"/>
              <a:t> (</a:t>
            </a:r>
            <a:r>
              <a:rPr lang="sk-SK" dirty="0" err="1"/>
              <a:t>adb</a:t>
            </a:r>
            <a:r>
              <a:rPr lang="sk-SK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Existuje pro Android i </a:t>
            </a:r>
            <a:r>
              <a:rPr lang="sk-SK" dirty="0" err="1"/>
              <a:t>iOS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Output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Pokud</a:t>
            </a:r>
            <a:r>
              <a:rPr lang="sk-SK" dirty="0"/>
              <a:t> </a:t>
            </a:r>
            <a:r>
              <a:rPr lang="sk-SK" dirty="0" err="1"/>
              <a:t>není</a:t>
            </a:r>
            <a:r>
              <a:rPr lang="sk-SK" dirty="0"/>
              <a:t> chyba nikde </a:t>
            </a:r>
            <a:r>
              <a:rPr lang="sk-SK" dirty="0" err="1"/>
              <a:t>jinde</a:t>
            </a:r>
            <a:r>
              <a:rPr lang="sk-SK" dirty="0"/>
              <a:t>, </a:t>
            </a:r>
            <a:r>
              <a:rPr lang="sk-SK" dirty="0" err="1"/>
              <a:t>zkuste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</a:t>
            </a:r>
            <a:r>
              <a:rPr lang="sk-SK" dirty="0" err="1"/>
              <a:t>podívat</a:t>
            </a:r>
            <a:r>
              <a:rPr lang="sk-SK" dirty="0"/>
              <a:t> </a:t>
            </a:r>
            <a:r>
              <a:rPr lang="sk-SK" dirty="0" err="1"/>
              <a:t>ještě</a:t>
            </a:r>
            <a:r>
              <a:rPr lang="sk-SK" dirty="0"/>
              <a:t> sem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Někdy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</a:t>
            </a:r>
            <a:r>
              <a:rPr lang="sk-SK" dirty="0" err="1"/>
              <a:t>potkáte</a:t>
            </a:r>
            <a:r>
              <a:rPr lang="sk-SK" dirty="0"/>
              <a:t> s chybou z </a:t>
            </a:r>
            <a:r>
              <a:rPr lang="sk-SK" dirty="0" err="1"/>
              <a:t>nativního</a:t>
            </a:r>
            <a:r>
              <a:rPr lang="sk-SK" dirty="0"/>
              <a:t> jazyka – ale </a:t>
            </a:r>
            <a:r>
              <a:rPr lang="sk-SK" dirty="0" err="1"/>
              <a:t>alespoň</a:t>
            </a:r>
            <a:r>
              <a:rPr lang="sk-SK" dirty="0"/>
              <a:t> </a:t>
            </a:r>
            <a:r>
              <a:rPr lang="sk-SK" dirty="0" err="1"/>
              <a:t>víte</a:t>
            </a:r>
            <a:r>
              <a:rPr lang="sk-SK" dirty="0"/>
              <a:t> </a:t>
            </a:r>
            <a:r>
              <a:rPr lang="sk-SK" dirty="0" err="1"/>
              <a:t>co</a:t>
            </a:r>
            <a:r>
              <a:rPr lang="sk-SK" dirty="0"/>
              <a:t> máte </a:t>
            </a:r>
            <a:r>
              <a:rPr lang="sk-SK" dirty="0" err="1"/>
              <a:t>hledat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1625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Užitečné</a:t>
            </a:r>
            <a:r>
              <a:rPr lang="sk-SK" sz="6000" dirty="0">
                <a:solidFill>
                  <a:srgbClr val="FFFFFF"/>
                </a:solidFill>
              </a:rPr>
              <a:t> nástroje</a:t>
            </a:r>
          </a:p>
          <a:p>
            <a:pPr algn="l"/>
            <a:r>
              <a:rPr lang="sk-SK" sz="6000" dirty="0" err="1">
                <a:solidFill>
                  <a:srgbClr val="FFFFFF"/>
                </a:solidFill>
              </a:rPr>
              <a:t>debuggování</a:t>
            </a: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531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5995</TotalTime>
  <Words>707</Words>
  <Application>Microsoft Office PowerPoint</Application>
  <PresentationFormat>Widescreen</PresentationFormat>
  <Paragraphs>167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Cascadia Mono</vt:lpstr>
      <vt:lpstr>Tw Cen MT</vt:lpstr>
      <vt:lpstr>Tw Cen MT Condensed</vt:lpstr>
      <vt:lpstr>Wingdings 3</vt:lpstr>
      <vt:lpstr>Integral</vt:lpstr>
      <vt:lpstr>PV239 - 07 BONUS</vt:lpstr>
      <vt:lpstr>Mentoring a technologie</vt:lpstr>
      <vt:lpstr>Dnešní cíle</vt:lpstr>
      <vt:lpstr>Layouts</vt:lpstr>
      <vt:lpstr>Share z aplikace</vt:lpstr>
      <vt:lpstr>Layouts</vt:lpstr>
      <vt:lpstr>Share do aplikace (android)</vt:lpstr>
      <vt:lpstr>Užitečné nástroje – debuggování</vt:lpstr>
      <vt:lpstr>Layouts</vt:lpstr>
      <vt:lpstr>Užitečné nástroje – práce s telefonem</vt:lpstr>
      <vt:lpstr>Layouts</vt:lpstr>
      <vt:lpstr>Užitečné nástroje – Rozšíření</vt:lpstr>
      <vt:lpstr>Layouts</vt:lpstr>
      <vt:lpstr>State views</vt:lpstr>
      <vt:lpstr>Converter</vt:lpstr>
      <vt:lpstr>Layouts</vt:lpstr>
      <vt:lpstr>Layouts</vt:lpstr>
      <vt:lpstr>Konfigurace</vt:lpstr>
      <vt:lpstr>Text Resources</vt:lpstr>
      <vt:lpstr>localization</vt:lpstr>
      <vt:lpstr>Platform Specific – OnPlatform, OnIdiom</vt:lpstr>
      <vt:lpstr>hospoda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PV239 - 02 design</dc:title>
  <dc:creator>Roman Jašek</dc:creator>
  <cp:lastModifiedBy>Roman Jašek</cp:lastModifiedBy>
  <cp:revision>497</cp:revision>
  <dcterms:created xsi:type="dcterms:W3CDTF">2019-03-03T09:39:32Z</dcterms:created>
  <dcterms:modified xsi:type="dcterms:W3CDTF">2023-02-22T06:50:24Z</dcterms:modified>
</cp:coreProperties>
</file>