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0" r:id="rId1"/>
  </p:sldMasterIdLst>
  <p:notesMasterIdLst>
    <p:notesMasterId r:id="rId12"/>
  </p:notesMasterIdLst>
  <p:sldIdLst>
    <p:sldId id="256" r:id="rId2"/>
    <p:sldId id="373" r:id="rId3"/>
    <p:sldId id="363" r:id="rId4"/>
    <p:sldId id="364" r:id="rId5"/>
    <p:sldId id="365" r:id="rId6"/>
    <p:sldId id="366" r:id="rId7"/>
    <p:sldId id="367" r:id="rId8"/>
    <p:sldId id="368" r:id="rId9"/>
    <p:sldId id="369" r:id="rId10"/>
    <p:sldId id="37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6" autoAdjust="0"/>
    <p:restoredTop sz="79613" autoAdjust="0"/>
  </p:normalViewPr>
  <p:slideViewPr>
    <p:cSldViewPr snapToGrid="0">
      <p:cViewPr varScale="1">
        <p:scale>
          <a:sx n="105" d="100"/>
          <a:sy n="105" d="100"/>
        </p:scale>
        <p:origin x="4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795E8-66B5-4696-B483-F1F9FA0B53D4}" type="datetimeFigureOut">
              <a:rPr lang="cs-CZ" smtClean="0"/>
              <a:t>12.03.2020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3A0E2-AD07-41C5-B242-3B425ECC78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1410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AAD347D-5ACD-4C99-B74B-A9C85AD731AF}" type="datetimeFigureOut">
              <a:rPr lang="en-US" smtClean="0"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252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259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634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59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04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29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73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4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314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93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75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AAD347D-5ACD-4C99-B74B-A9C85AD731AF}" type="datetimeFigureOut">
              <a:rPr lang="en-US" smtClean="0"/>
              <a:t>3/12/2020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29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F0ADB4E-94F7-4499-A048-25702426F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8739C1-88E5-4F57-A841-A7C8FCEC7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571999"/>
            <a:ext cx="7772400" cy="1851178"/>
          </a:xfrm>
        </p:spPr>
        <p:txBody>
          <a:bodyPr>
            <a:normAutofit/>
          </a:bodyPr>
          <a:lstStyle/>
          <a:p>
            <a:r>
              <a:rPr lang="cs-CZ" dirty="0"/>
              <a:t>PV239 - 0</a:t>
            </a:r>
            <a:r>
              <a:rPr lang="en-US" dirty="0"/>
              <a:t>3</a:t>
            </a:r>
            <a:r>
              <a:rPr lang="cs-CZ" dirty="0"/>
              <a:t> </a:t>
            </a:r>
            <a:r>
              <a:rPr lang="en-US" dirty="0" err="1"/>
              <a:t>IoC</a:t>
            </a:r>
            <a:endParaRPr lang="cs-C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41AC4-A104-493E-BE3A-BC9165169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600" y="4571999"/>
            <a:ext cx="3200400" cy="1851178"/>
          </a:xfrm>
        </p:spPr>
        <p:txBody>
          <a:bodyPr>
            <a:normAutofit/>
          </a:bodyPr>
          <a:lstStyle/>
          <a:p>
            <a:r>
              <a:rPr lang="cs-CZ" dirty="0"/>
              <a:t>Roman Ja</a:t>
            </a:r>
            <a:r>
              <a:rPr lang="sk-SK" dirty="0"/>
              <a:t>šek</a:t>
            </a:r>
          </a:p>
          <a:p>
            <a:r>
              <a:rPr lang="sk-SK" dirty="0"/>
              <a:t>Microsoft MVP, Riganti s.r.o.</a:t>
            </a:r>
            <a:endParaRPr lang="cs-CZ" dirty="0"/>
          </a:p>
          <a:p>
            <a:r>
              <a:rPr lang="sk-SK" dirty="0" err="1"/>
              <a:t>roman.jasek</a:t>
            </a:r>
            <a:r>
              <a:rPr lang="en-US" dirty="0"/>
              <a:t>@riganti.cz</a:t>
            </a:r>
            <a:endParaRPr lang="sk-S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D96B72-46E2-410D-AD3A-DA76EE628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2336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8498B7-553E-4F59-A6D1-B7F56A185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040388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374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78C94-698F-4DC3-B942-038194B74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Scrutor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C17AA-65BD-4D48-812C-6253BA11C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err="1"/>
              <a:t>Knihovna</a:t>
            </a:r>
            <a:r>
              <a:rPr lang="sk-SK" dirty="0"/>
              <a:t>, </a:t>
            </a:r>
            <a:r>
              <a:rPr lang="sk-SK" dirty="0" err="1"/>
              <a:t>která</a:t>
            </a:r>
            <a:r>
              <a:rPr lang="sk-SK" dirty="0"/>
              <a:t> </a:t>
            </a:r>
            <a:r>
              <a:rPr lang="sk-SK" dirty="0" err="1"/>
              <a:t>pomůže</a:t>
            </a:r>
            <a:r>
              <a:rPr lang="sk-SK" dirty="0"/>
              <a:t> s </a:t>
            </a:r>
            <a:r>
              <a:rPr lang="sk-SK" dirty="0" err="1"/>
              <a:t>registrací</a:t>
            </a:r>
            <a:r>
              <a:rPr lang="sk-SK" dirty="0"/>
              <a:t> závislostí, pracuje nad </a:t>
            </a:r>
            <a:r>
              <a:rPr lang="sk-SK" dirty="0" err="1"/>
              <a:t>IServiceCollection</a:t>
            </a:r>
            <a:endParaRPr lang="sk-SK" dirty="0"/>
          </a:p>
          <a:p>
            <a:r>
              <a:rPr lang="sk-SK" dirty="0" err="1"/>
              <a:t>Možnost</a:t>
            </a:r>
            <a:r>
              <a:rPr lang="sk-SK" dirty="0"/>
              <a:t> </a:t>
            </a:r>
            <a:r>
              <a:rPr lang="sk-SK" dirty="0" err="1"/>
              <a:t>registrovat</a:t>
            </a:r>
            <a:r>
              <a:rPr lang="sk-SK" dirty="0"/>
              <a:t> </a:t>
            </a:r>
            <a:r>
              <a:rPr lang="sk-SK" dirty="0" err="1"/>
              <a:t>všechny</a:t>
            </a:r>
            <a:r>
              <a:rPr lang="sk-SK" dirty="0"/>
              <a:t> </a:t>
            </a:r>
            <a:r>
              <a:rPr lang="sk-SK" dirty="0" err="1"/>
              <a:t>třídy</a:t>
            </a:r>
            <a:r>
              <a:rPr lang="sk-SK" dirty="0"/>
              <a:t>, </a:t>
            </a:r>
            <a:r>
              <a:rPr lang="sk-SK" dirty="0" err="1"/>
              <a:t>které</a:t>
            </a:r>
            <a:r>
              <a:rPr lang="sk-SK" dirty="0"/>
              <a:t>:</a:t>
            </a:r>
          </a:p>
          <a:p>
            <a:pPr lvl="1"/>
            <a:r>
              <a:rPr lang="sk-SK" dirty="0" err="1"/>
              <a:t>Dědí</a:t>
            </a:r>
            <a:r>
              <a:rPr lang="sk-SK" dirty="0"/>
              <a:t> od </a:t>
            </a:r>
            <a:r>
              <a:rPr lang="sk-SK" dirty="0" err="1"/>
              <a:t>některé</a:t>
            </a:r>
            <a:r>
              <a:rPr lang="sk-SK" dirty="0"/>
              <a:t> </a:t>
            </a:r>
            <a:r>
              <a:rPr lang="sk-SK" dirty="0" err="1"/>
              <a:t>třídy</a:t>
            </a:r>
            <a:endParaRPr lang="sk-SK" dirty="0"/>
          </a:p>
          <a:p>
            <a:pPr lvl="1"/>
            <a:r>
              <a:rPr lang="sk-SK" dirty="0" err="1"/>
              <a:t>Implementují</a:t>
            </a:r>
            <a:r>
              <a:rPr lang="sk-SK" dirty="0"/>
              <a:t> </a:t>
            </a:r>
            <a:r>
              <a:rPr lang="sk-SK" dirty="0" err="1"/>
              <a:t>některý</a:t>
            </a:r>
            <a:r>
              <a:rPr lang="sk-SK" dirty="0"/>
              <a:t> interface</a:t>
            </a:r>
          </a:p>
          <a:p>
            <a:pPr lvl="1"/>
            <a:r>
              <a:rPr lang="sk-SK" dirty="0"/>
              <a:t>...</a:t>
            </a:r>
          </a:p>
          <a:p>
            <a:pPr marL="128016" lvl="1" indent="0">
              <a:buNone/>
            </a:pPr>
            <a:r>
              <a:rPr lang="sk-SK" sz="2200" dirty="0"/>
              <a:t>Dá </a:t>
            </a:r>
            <a:r>
              <a:rPr lang="sk-SK" sz="2200" dirty="0" err="1"/>
              <a:t>se</a:t>
            </a:r>
            <a:r>
              <a:rPr lang="sk-SK" sz="2200" dirty="0"/>
              <a:t> </a:t>
            </a:r>
            <a:r>
              <a:rPr lang="sk-SK" sz="2200" dirty="0" err="1"/>
              <a:t>specifikovat</a:t>
            </a:r>
            <a:r>
              <a:rPr lang="sk-SK" sz="2200" dirty="0"/>
              <a:t> životní cyklus závislosti (</a:t>
            </a:r>
            <a:r>
              <a:rPr lang="sk-SK" sz="2200" dirty="0" err="1"/>
              <a:t>Singleton</a:t>
            </a:r>
            <a:r>
              <a:rPr lang="sk-SK" sz="2200" dirty="0"/>
              <a:t>, </a:t>
            </a:r>
            <a:r>
              <a:rPr lang="sk-SK" sz="2200" dirty="0" err="1"/>
              <a:t>Transient</a:t>
            </a:r>
            <a:r>
              <a:rPr lang="sk-SK" sz="2200" dirty="0"/>
              <a:t>...)</a:t>
            </a:r>
          </a:p>
          <a:p>
            <a:pPr marL="128016" lvl="1" indent="0">
              <a:buNone/>
            </a:pPr>
            <a:r>
              <a:rPr lang="sk-SK" sz="2200" dirty="0"/>
              <a:t>Dá </a:t>
            </a:r>
            <a:r>
              <a:rPr lang="sk-SK" sz="2200" dirty="0" err="1"/>
              <a:t>se</a:t>
            </a:r>
            <a:r>
              <a:rPr lang="sk-SK" sz="2200" dirty="0"/>
              <a:t> </a:t>
            </a:r>
            <a:r>
              <a:rPr lang="sk-SK" sz="2200" dirty="0" err="1"/>
              <a:t>specifikovat</a:t>
            </a:r>
            <a:r>
              <a:rPr lang="sk-SK" sz="2200" dirty="0"/>
              <a:t> </a:t>
            </a:r>
            <a:r>
              <a:rPr lang="sk-SK" sz="2200" dirty="0" err="1"/>
              <a:t>zda</a:t>
            </a:r>
            <a:r>
              <a:rPr lang="sk-SK" sz="2200" dirty="0"/>
              <a:t> </a:t>
            </a:r>
            <a:r>
              <a:rPr lang="sk-SK" sz="2200" dirty="0" err="1"/>
              <a:t>se</a:t>
            </a:r>
            <a:r>
              <a:rPr lang="sk-SK" sz="2200" dirty="0"/>
              <a:t> </a:t>
            </a:r>
            <a:r>
              <a:rPr lang="sk-SK" sz="2200" dirty="0" err="1"/>
              <a:t>třídá</a:t>
            </a:r>
            <a:r>
              <a:rPr lang="sk-SK" sz="2200" dirty="0"/>
              <a:t> má dát </a:t>
            </a:r>
            <a:r>
              <a:rPr lang="sk-SK" sz="2200" dirty="0" err="1"/>
              <a:t>injekovat</a:t>
            </a:r>
            <a:r>
              <a:rPr lang="sk-SK" sz="2200" dirty="0"/>
              <a:t> jako:</a:t>
            </a:r>
          </a:p>
          <a:p>
            <a:pPr lvl="1"/>
            <a:r>
              <a:rPr lang="sk-SK" dirty="0" err="1"/>
              <a:t>Třída</a:t>
            </a:r>
            <a:endParaRPr lang="sk-SK" dirty="0"/>
          </a:p>
          <a:p>
            <a:pPr lvl="1"/>
            <a:r>
              <a:rPr lang="sk-SK" dirty="0"/>
              <a:t>Interface, </a:t>
            </a:r>
            <a:r>
              <a:rPr lang="sk-SK" dirty="0" err="1"/>
              <a:t>který</a:t>
            </a:r>
            <a:r>
              <a:rPr lang="sk-SK" dirty="0"/>
              <a:t> </a:t>
            </a:r>
            <a:r>
              <a:rPr lang="sk-SK" dirty="0" err="1"/>
              <a:t>se</a:t>
            </a:r>
            <a:r>
              <a:rPr lang="sk-SK" dirty="0"/>
              <a:t> </a:t>
            </a:r>
            <a:r>
              <a:rPr lang="sk-SK" dirty="0" err="1"/>
              <a:t>jmenuje</a:t>
            </a:r>
            <a:r>
              <a:rPr lang="sk-SK" dirty="0"/>
              <a:t> </a:t>
            </a:r>
            <a:r>
              <a:rPr lang="sk-SK" dirty="0" err="1"/>
              <a:t>stejně</a:t>
            </a:r>
            <a:r>
              <a:rPr lang="sk-SK" dirty="0"/>
              <a:t> jako </a:t>
            </a:r>
            <a:r>
              <a:rPr lang="sk-SK" dirty="0" err="1"/>
              <a:t>třída</a:t>
            </a:r>
            <a:endParaRPr lang="sk-SK" dirty="0"/>
          </a:p>
          <a:p>
            <a:pPr lvl="1"/>
            <a:r>
              <a:rPr lang="sk-SK" dirty="0" err="1"/>
              <a:t>Libovolný</a:t>
            </a:r>
            <a:r>
              <a:rPr lang="sk-SK" dirty="0"/>
              <a:t> interface, </a:t>
            </a:r>
            <a:r>
              <a:rPr lang="sk-SK" dirty="0" err="1"/>
              <a:t>který</a:t>
            </a:r>
            <a:r>
              <a:rPr lang="sk-SK" dirty="0"/>
              <a:t> </a:t>
            </a:r>
            <a:r>
              <a:rPr lang="sk-SK" dirty="0" err="1"/>
              <a:t>třída</a:t>
            </a:r>
            <a:r>
              <a:rPr lang="sk-SK" dirty="0"/>
              <a:t> implementuje</a:t>
            </a:r>
          </a:p>
          <a:p>
            <a:pPr lvl="1"/>
            <a:r>
              <a:rPr lang="sk-SK" dirty="0"/>
              <a:t>...</a:t>
            </a:r>
          </a:p>
          <a:p>
            <a:pPr marL="128016" lvl="1" indent="0">
              <a:buNone/>
            </a:pPr>
            <a:endParaRPr lang="sk-SK" sz="2200" dirty="0"/>
          </a:p>
        </p:txBody>
      </p:sp>
    </p:spTree>
    <p:extLst>
      <p:ext uri="{BB962C8B-B14F-4D97-AF65-F5344CB8AC3E}">
        <p14:creationId xmlns:p14="http://schemas.microsoft.com/office/powerpoint/2010/main" val="37406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48FC5-2B81-4AE1-8EF2-B0BACE5EC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 k </a:t>
            </a:r>
            <a:r>
              <a:rPr lang="en-US" dirty="0" err="1"/>
              <a:t>Projektu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8A188-5468-47B3-AC99-E04431439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b="1" dirty="0" err="1"/>
              <a:t>Deadline</a:t>
            </a:r>
            <a:r>
              <a:rPr lang="sk-SK" b="1" dirty="0"/>
              <a:t> pro „draft“ </a:t>
            </a:r>
            <a:r>
              <a:rPr lang="sk-SK" b="1" dirty="0" err="1"/>
              <a:t>zadání</a:t>
            </a:r>
            <a:r>
              <a:rPr lang="sk-SK" b="1" dirty="0"/>
              <a:t> projektu – 17. 3. 2020</a:t>
            </a:r>
          </a:p>
          <a:p>
            <a:r>
              <a:rPr lang="sk-SK" dirty="0" err="1"/>
              <a:t>Deadline</a:t>
            </a:r>
            <a:r>
              <a:rPr lang="sk-SK" dirty="0"/>
              <a:t> na schválení </a:t>
            </a:r>
            <a:r>
              <a:rPr lang="sk-SK" dirty="0" err="1"/>
              <a:t>zadání</a:t>
            </a:r>
            <a:r>
              <a:rPr lang="sk-SK" dirty="0"/>
              <a:t> projektu</a:t>
            </a:r>
            <a:r>
              <a:rPr lang="en-US" dirty="0"/>
              <a:t> –22. 3. 2020</a:t>
            </a:r>
            <a:endParaRPr lang="sk-SK" dirty="0"/>
          </a:p>
          <a:p>
            <a:r>
              <a:rPr lang="sk-SK" dirty="0"/>
              <a:t>Forma </a:t>
            </a:r>
            <a:r>
              <a:rPr lang="sk-SK" dirty="0" err="1"/>
              <a:t>zadání</a:t>
            </a:r>
            <a:r>
              <a:rPr lang="sk-SK" dirty="0"/>
              <a:t> projektu – popis funkcionality, </a:t>
            </a:r>
            <a:r>
              <a:rPr lang="sk-SK" dirty="0" err="1"/>
              <a:t>kterou</a:t>
            </a:r>
            <a:r>
              <a:rPr lang="sk-SK" dirty="0"/>
              <a:t> bude </a:t>
            </a:r>
            <a:r>
              <a:rPr lang="sk-SK" dirty="0" err="1"/>
              <a:t>aplikace</a:t>
            </a:r>
            <a:r>
              <a:rPr lang="sk-SK" dirty="0"/>
              <a:t> </a:t>
            </a:r>
            <a:r>
              <a:rPr lang="sk-SK" dirty="0" err="1"/>
              <a:t>obsahovat</a:t>
            </a:r>
            <a:r>
              <a:rPr lang="sk-SK" dirty="0"/>
              <a:t> a </a:t>
            </a:r>
            <a:r>
              <a:rPr lang="sk-SK" dirty="0" err="1"/>
              <a:t>seznam</a:t>
            </a:r>
            <a:r>
              <a:rPr lang="sk-SK" dirty="0"/>
              <a:t> </a:t>
            </a:r>
            <a:r>
              <a:rPr lang="sk-SK" dirty="0" err="1"/>
              <a:t>obrazovek</a:t>
            </a:r>
            <a:r>
              <a:rPr lang="sk-SK" dirty="0"/>
              <a:t> </a:t>
            </a:r>
            <a:r>
              <a:rPr lang="sk-SK" dirty="0" err="1"/>
              <a:t>aplikace</a:t>
            </a:r>
            <a:r>
              <a:rPr lang="sk-SK" dirty="0"/>
              <a:t> (stačí slovní popis, </a:t>
            </a:r>
            <a:r>
              <a:rPr lang="sk-SK" dirty="0" err="1"/>
              <a:t>pokud</a:t>
            </a:r>
            <a:r>
              <a:rPr lang="sk-SK" dirty="0"/>
              <a:t> ale </a:t>
            </a:r>
            <a:r>
              <a:rPr lang="sk-SK" dirty="0" err="1"/>
              <a:t>uděláte</a:t>
            </a:r>
            <a:r>
              <a:rPr lang="sk-SK" dirty="0"/>
              <a:t> </a:t>
            </a:r>
            <a:r>
              <a:rPr lang="sk-SK" dirty="0" err="1"/>
              <a:t>wireframes</a:t>
            </a:r>
            <a:r>
              <a:rPr lang="sk-SK" dirty="0"/>
              <a:t> tak si tím </a:t>
            </a:r>
            <a:r>
              <a:rPr lang="sk-SK" dirty="0" err="1"/>
              <a:t>pomůžete</a:t>
            </a:r>
            <a:r>
              <a:rPr lang="sk-SK" dirty="0"/>
              <a:t> do </a:t>
            </a:r>
            <a:r>
              <a:rPr lang="sk-SK" dirty="0" err="1"/>
              <a:t>budoucna</a:t>
            </a:r>
            <a:r>
              <a:rPr lang="sk-SK" dirty="0"/>
              <a:t> – Adobe XD)</a:t>
            </a:r>
          </a:p>
          <a:p>
            <a:r>
              <a:rPr lang="sk-SK" dirty="0" err="1"/>
              <a:t>Konzultace</a:t>
            </a:r>
            <a:r>
              <a:rPr lang="sk-SK" dirty="0"/>
              <a:t> k </a:t>
            </a:r>
            <a:r>
              <a:rPr lang="sk-SK" dirty="0" err="1"/>
              <a:t>finálnímu</a:t>
            </a:r>
            <a:r>
              <a:rPr lang="sk-SK" dirty="0"/>
              <a:t> </a:t>
            </a:r>
            <a:r>
              <a:rPr lang="sk-SK" dirty="0" err="1"/>
              <a:t>zadání</a:t>
            </a:r>
            <a:r>
              <a:rPr lang="sk-SK" dirty="0"/>
              <a:t> – </a:t>
            </a:r>
            <a:r>
              <a:rPr lang="sk-SK" dirty="0" err="1"/>
              <a:t>Slack</a:t>
            </a:r>
            <a:r>
              <a:rPr lang="sk-SK" dirty="0"/>
              <a:t>, Teams, Skype, </a:t>
            </a:r>
            <a:r>
              <a:rPr lang="sk-SK" dirty="0" err="1"/>
              <a:t>Hangouts</a:t>
            </a:r>
            <a:r>
              <a:rPr lang="sk-SK" dirty="0"/>
              <a:t>, </a:t>
            </a:r>
            <a:r>
              <a:rPr lang="sk-SK" dirty="0" err="1"/>
              <a:t>Discord</a:t>
            </a:r>
            <a:r>
              <a:rPr lang="sk-SK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453965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B2DB2-F85B-4653-8170-CC296B8F2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IOC</a:t>
            </a:r>
            <a:r>
              <a:rPr lang="en-US" dirty="0"/>
              <a:t>/DI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C30E7-35D3-4391-812A-25A399B23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Inversion of Control</a:t>
            </a:r>
          </a:p>
          <a:p>
            <a:pPr lvl="1"/>
            <a:r>
              <a:rPr lang="en-US" dirty="0"/>
              <a:t>T</a:t>
            </a:r>
            <a:r>
              <a:rPr lang="cs-CZ" dirty="0" err="1"/>
              <a:t>řídy</a:t>
            </a:r>
            <a:r>
              <a:rPr lang="cs-CZ" dirty="0"/>
              <a:t> o sobě neví, komunikují přes ro</a:t>
            </a:r>
            <a:r>
              <a:rPr lang="sk-SK" dirty="0"/>
              <a:t>zhraní</a:t>
            </a:r>
          </a:p>
          <a:p>
            <a:pPr lvl="1"/>
            <a:r>
              <a:rPr lang="sk-SK" dirty="0" err="1"/>
              <a:t>Starají</a:t>
            </a:r>
            <a:r>
              <a:rPr lang="sk-SK" dirty="0"/>
              <a:t> </a:t>
            </a:r>
            <a:r>
              <a:rPr lang="sk-SK" dirty="0" err="1"/>
              <a:t>se</a:t>
            </a:r>
            <a:r>
              <a:rPr lang="sk-SK" dirty="0"/>
              <a:t> jen o </a:t>
            </a:r>
            <a:r>
              <a:rPr lang="sk-SK" dirty="0" err="1"/>
              <a:t>své</a:t>
            </a:r>
            <a:r>
              <a:rPr lang="sk-SK" dirty="0"/>
              <a:t> </a:t>
            </a:r>
            <a:r>
              <a:rPr lang="sk-SK" dirty="0" err="1"/>
              <a:t>věci</a:t>
            </a:r>
            <a:endParaRPr lang="sk-SK" dirty="0"/>
          </a:p>
          <a:p>
            <a:pPr lvl="1"/>
            <a:r>
              <a:rPr lang="sk-SK" dirty="0" err="1"/>
              <a:t>Implementace</a:t>
            </a:r>
            <a:r>
              <a:rPr lang="sk-SK" dirty="0"/>
              <a:t>, na </a:t>
            </a:r>
            <a:r>
              <a:rPr lang="sk-SK" dirty="0" err="1"/>
              <a:t>kterých</a:t>
            </a:r>
            <a:r>
              <a:rPr lang="sk-SK" dirty="0"/>
              <a:t> závisí si </a:t>
            </a:r>
            <a:r>
              <a:rPr lang="sk-SK" dirty="0" err="1"/>
              <a:t>třída</a:t>
            </a:r>
            <a:r>
              <a:rPr lang="sk-SK" dirty="0"/>
              <a:t> </a:t>
            </a:r>
            <a:r>
              <a:rPr lang="sk-SK" dirty="0" err="1"/>
              <a:t>nevytváří</a:t>
            </a:r>
            <a:r>
              <a:rPr lang="sk-SK" dirty="0"/>
              <a:t> sama</a:t>
            </a:r>
          </a:p>
          <a:p>
            <a:pPr lvl="1"/>
            <a:endParaRPr lang="sk-SK" dirty="0"/>
          </a:p>
          <a:p>
            <a:r>
              <a:rPr lang="sk-SK" dirty="0"/>
              <a:t>Výhody:</a:t>
            </a:r>
          </a:p>
          <a:p>
            <a:pPr lvl="1"/>
            <a:r>
              <a:rPr lang="sk-SK" dirty="0"/>
              <a:t>Samostatné krabičky s </a:t>
            </a:r>
            <a:r>
              <a:rPr lang="sk-SK" dirty="0" err="1"/>
              <a:t>přesně</a:t>
            </a:r>
            <a:r>
              <a:rPr lang="sk-SK" dirty="0"/>
              <a:t> danou </a:t>
            </a:r>
            <a:r>
              <a:rPr lang="sk-SK" dirty="0" err="1"/>
              <a:t>odpovědností</a:t>
            </a:r>
            <a:endParaRPr lang="sk-SK" dirty="0"/>
          </a:p>
          <a:p>
            <a:pPr lvl="1"/>
            <a:r>
              <a:rPr lang="sk-SK" dirty="0" err="1"/>
              <a:t>Kdykoliv</a:t>
            </a:r>
            <a:r>
              <a:rPr lang="sk-SK" dirty="0"/>
              <a:t> je </a:t>
            </a:r>
            <a:r>
              <a:rPr lang="sk-SK" dirty="0" err="1"/>
              <a:t>lze</a:t>
            </a:r>
            <a:r>
              <a:rPr lang="sk-SK" dirty="0"/>
              <a:t> </a:t>
            </a:r>
            <a:r>
              <a:rPr lang="sk-SK" dirty="0" err="1"/>
              <a:t>nahradit</a:t>
            </a:r>
            <a:r>
              <a:rPr lang="sk-SK" dirty="0"/>
              <a:t> </a:t>
            </a:r>
            <a:r>
              <a:rPr lang="sk-SK" dirty="0" err="1"/>
              <a:t>jinou</a:t>
            </a:r>
            <a:r>
              <a:rPr lang="sk-SK" dirty="0"/>
              <a:t> </a:t>
            </a:r>
            <a:r>
              <a:rPr lang="sk-SK" dirty="0" err="1"/>
              <a:t>implementací</a:t>
            </a:r>
            <a:endParaRPr lang="sk-SK" dirty="0"/>
          </a:p>
          <a:p>
            <a:pPr lvl="2"/>
            <a:r>
              <a:rPr lang="sk-SK" dirty="0"/>
              <a:t>A to i na úrovni </a:t>
            </a:r>
            <a:r>
              <a:rPr lang="sk-SK" dirty="0" err="1"/>
              <a:t>konfigurace</a:t>
            </a:r>
            <a:r>
              <a:rPr lang="sk-SK" dirty="0"/>
              <a:t> </a:t>
            </a:r>
            <a:r>
              <a:rPr lang="sk-SK" dirty="0" err="1"/>
              <a:t>aplikace</a:t>
            </a:r>
            <a:endParaRPr lang="sk-SK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 err="1"/>
              <a:t>Netýká</a:t>
            </a:r>
            <a:r>
              <a:rPr lang="sk-SK" dirty="0"/>
              <a:t> </a:t>
            </a:r>
            <a:r>
              <a:rPr lang="sk-SK" dirty="0" err="1"/>
              <a:t>se</a:t>
            </a:r>
            <a:r>
              <a:rPr lang="sk-SK" dirty="0"/>
              <a:t> </a:t>
            </a:r>
            <a:r>
              <a:rPr lang="sk-SK" dirty="0" err="1"/>
              <a:t>tříd</a:t>
            </a:r>
            <a:r>
              <a:rPr lang="sk-SK" dirty="0"/>
              <a:t>, </a:t>
            </a:r>
            <a:r>
              <a:rPr lang="sk-SK" dirty="0" err="1"/>
              <a:t>které</a:t>
            </a:r>
            <a:r>
              <a:rPr lang="sk-SK" dirty="0"/>
              <a:t> drží jen </a:t>
            </a:r>
            <a:r>
              <a:rPr lang="sk-SK" dirty="0" err="1"/>
              <a:t>data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86325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8388B-0535-4672-B6C8-368795DCA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IOC</a:t>
            </a:r>
            <a:r>
              <a:rPr lang="en-US" dirty="0"/>
              <a:t>/DI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9D741-2F8D-49BC-99EB-999A643A3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Ot</a:t>
            </a:r>
            <a:r>
              <a:rPr lang="cs-CZ" dirty="0" err="1"/>
              <a:t>ázka</a:t>
            </a:r>
            <a:r>
              <a:rPr lang="cs-CZ" dirty="0"/>
              <a:t> – jak tyto krabičky propojit?</a:t>
            </a:r>
          </a:p>
          <a:p>
            <a:endParaRPr lang="cs-CZ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F530CB-0251-4074-B1B3-FC00EDF8916A}"/>
              </a:ext>
            </a:extLst>
          </p:cNvPr>
          <p:cNvSpPr/>
          <p:nvPr/>
        </p:nvSpPr>
        <p:spPr>
          <a:xfrm>
            <a:off x="1024128" y="2930033"/>
            <a:ext cx="82443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INewsletterService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SendNewsletters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customerGroup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cs-CZ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D80314-156A-4A0E-97B9-68E29D555B98}"/>
              </a:ext>
            </a:extLst>
          </p:cNvPr>
          <p:cNvSpPr/>
          <p:nvPr/>
        </p:nvSpPr>
        <p:spPr>
          <a:xfrm>
            <a:off x="1183688" y="4774395"/>
            <a:ext cx="91499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IMailerService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SendMail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subject,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body);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3673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07B76-4A05-4208-9AA4-94011B042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IOC</a:t>
            </a:r>
            <a:r>
              <a:rPr lang="en-US" dirty="0"/>
              <a:t>/DI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9BE41-6442-494F-9EEC-D731FB1A0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Závislosti</a:t>
            </a:r>
            <a:endParaRPr lang="cs-CZ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98A572-BE73-421D-9D29-3BED41080D0E}"/>
              </a:ext>
            </a:extLst>
          </p:cNvPr>
          <p:cNvSpPr/>
          <p:nvPr/>
        </p:nvSpPr>
        <p:spPr>
          <a:xfrm>
            <a:off x="1130422" y="2976239"/>
            <a:ext cx="972007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NewsletterService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INewsletterService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IMailerService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mailer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NewsletterService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IMailerService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mailer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.mailer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mailer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		…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1022640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B636F-139C-40C5-BA74-BCDE5107D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IOC/DI - </a:t>
            </a:r>
            <a:r>
              <a:rPr lang="sk-SK" dirty="0"/>
              <a:t>Druhy závislostí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4041D-6121-481A-8540-846848F11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Constructor</a:t>
            </a:r>
            <a:r>
              <a:rPr lang="sk-SK" dirty="0"/>
              <a:t> </a:t>
            </a:r>
            <a:r>
              <a:rPr lang="sk-SK" dirty="0" err="1"/>
              <a:t>Dependency</a:t>
            </a:r>
            <a:endParaRPr lang="sk-SK" dirty="0"/>
          </a:p>
          <a:p>
            <a:pPr lvl="1"/>
            <a:r>
              <a:rPr lang="sk-SK" dirty="0" err="1"/>
              <a:t>Závislost</a:t>
            </a:r>
            <a:r>
              <a:rPr lang="sk-SK" dirty="0"/>
              <a:t> je </a:t>
            </a:r>
            <a:r>
              <a:rPr lang="sk-SK" dirty="0" err="1"/>
              <a:t>předána</a:t>
            </a:r>
            <a:r>
              <a:rPr lang="sk-SK" dirty="0"/>
              <a:t> jako </a:t>
            </a:r>
            <a:r>
              <a:rPr lang="sk-SK" dirty="0" err="1"/>
              <a:t>parametr</a:t>
            </a:r>
            <a:r>
              <a:rPr lang="sk-SK" dirty="0"/>
              <a:t> </a:t>
            </a:r>
            <a:r>
              <a:rPr lang="sk-SK" dirty="0" err="1"/>
              <a:t>konstruktoru</a:t>
            </a:r>
            <a:endParaRPr lang="sk-SK" dirty="0"/>
          </a:p>
          <a:p>
            <a:r>
              <a:rPr lang="sk-SK" dirty="0" err="1"/>
              <a:t>Property</a:t>
            </a:r>
            <a:r>
              <a:rPr lang="sk-SK" dirty="0"/>
              <a:t> </a:t>
            </a:r>
            <a:r>
              <a:rPr lang="sk-SK" dirty="0" err="1"/>
              <a:t>Dependency</a:t>
            </a:r>
            <a:endParaRPr lang="sk-SK" dirty="0"/>
          </a:p>
          <a:p>
            <a:pPr lvl="1"/>
            <a:r>
              <a:rPr lang="sk-SK" dirty="0" err="1"/>
              <a:t>Závislost</a:t>
            </a:r>
            <a:r>
              <a:rPr lang="sk-SK" dirty="0"/>
              <a:t> je </a:t>
            </a:r>
            <a:r>
              <a:rPr lang="sk-SK" dirty="0" err="1"/>
              <a:t>držena</a:t>
            </a:r>
            <a:r>
              <a:rPr lang="sk-SK" dirty="0"/>
              <a:t> ve vlastnosti </a:t>
            </a:r>
            <a:r>
              <a:rPr lang="sk-SK" dirty="0" err="1"/>
              <a:t>třídy</a:t>
            </a:r>
            <a:endParaRPr lang="cs-CZ" dirty="0"/>
          </a:p>
          <a:p>
            <a:pPr marL="128016" lvl="1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452793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943A6-6532-45B3-AF07-621679021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IOc</a:t>
            </a:r>
            <a:r>
              <a:rPr lang="en-US" dirty="0"/>
              <a:t>/DI - </a:t>
            </a:r>
            <a:r>
              <a:rPr lang="en-US" dirty="0" err="1"/>
              <a:t>Kontejner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665D2-0BCD-40D5-9AEF-44189CF05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Sada</a:t>
            </a:r>
            <a:r>
              <a:rPr lang="en-US" dirty="0"/>
              <a:t> </a:t>
            </a:r>
            <a:r>
              <a:rPr lang="en-US" dirty="0" err="1"/>
              <a:t>pravidel</a:t>
            </a:r>
            <a:endParaRPr lang="en-US" dirty="0"/>
          </a:p>
          <a:p>
            <a:pPr lvl="1"/>
            <a:r>
              <a:rPr lang="en-US" dirty="0" err="1"/>
              <a:t>INewsletterService</a:t>
            </a:r>
            <a:r>
              <a:rPr lang="en-US" dirty="0"/>
              <a:t> -&gt; </a:t>
            </a:r>
            <a:r>
              <a:rPr lang="en-US" dirty="0" err="1"/>
              <a:t>NewsletterService</a:t>
            </a:r>
            <a:endParaRPr lang="en-US" dirty="0"/>
          </a:p>
          <a:p>
            <a:r>
              <a:rPr lang="en-US" dirty="0" err="1"/>
              <a:t>container.Resolve</a:t>
            </a:r>
            <a:r>
              <a:rPr lang="en-US" dirty="0"/>
              <a:t>&lt;</a:t>
            </a:r>
            <a:r>
              <a:rPr lang="en-US" dirty="0" err="1"/>
              <a:t>INewsletterService</a:t>
            </a:r>
            <a:r>
              <a:rPr lang="en-US" dirty="0"/>
              <a:t>&gt;()</a:t>
            </a:r>
          </a:p>
          <a:p>
            <a:r>
              <a:rPr lang="en-US" b="1" dirty="0"/>
              <a:t>Dependency Injection</a:t>
            </a:r>
          </a:p>
          <a:p>
            <a:pPr lvl="1"/>
            <a:r>
              <a:rPr lang="en-US" dirty="0" err="1"/>
              <a:t>Kontejner</a:t>
            </a:r>
            <a:r>
              <a:rPr lang="en-US" dirty="0"/>
              <a:t> u</a:t>
            </a:r>
            <a:r>
              <a:rPr lang="cs-CZ" dirty="0"/>
              <a:t>m</a:t>
            </a:r>
            <a:r>
              <a:rPr lang="sk-SK" dirty="0"/>
              <a:t>í </a:t>
            </a:r>
            <a:r>
              <a:rPr lang="sk-SK" dirty="0" err="1"/>
              <a:t>vyřešit</a:t>
            </a:r>
            <a:r>
              <a:rPr lang="sk-SK" dirty="0"/>
              <a:t> závislosti za nás</a:t>
            </a:r>
          </a:p>
          <a:p>
            <a:pPr lvl="1"/>
            <a:r>
              <a:rPr lang="sk-SK" dirty="0"/>
              <a:t>Pomocí </a:t>
            </a:r>
            <a:r>
              <a:rPr lang="sk-SK" dirty="0" err="1"/>
              <a:t>reflection</a:t>
            </a:r>
            <a:r>
              <a:rPr lang="sk-SK" dirty="0"/>
              <a:t> </a:t>
            </a:r>
            <a:r>
              <a:rPr lang="sk-SK" dirty="0" err="1"/>
              <a:t>zjistí</a:t>
            </a:r>
            <a:r>
              <a:rPr lang="sk-SK" dirty="0"/>
              <a:t>, </a:t>
            </a:r>
            <a:r>
              <a:rPr lang="sk-SK" dirty="0" err="1"/>
              <a:t>co</a:t>
            </a:r>
            <a:r>
              <a:rPr lang="sk-SK" dirty="0"/>
              <a:t> </a:t>
            </a:r>
            <a:r>
              <a:rPr lang="sk-SK" dirty="0" err="1"/>
              <a:t>třída</a:t>
            </a:r>
            <a:r>
              <a:rPr lang="sk-SK" dirty="0"/>
              <a:t> </a:t>
            </a:r>
            <a:r>
              <a:rPr lang="sk-SK" dirty="0" err="1"/>
              <a:t>potřebuje</a:t>
            </a:r>
            <a:endParaRPr lang="sk-SK" dirty="0"/>
          </a:p>
          <a:p>
            <a:pPr marL="128016" lvl="1" indent="0">
              <a:buNone/>
            </a:pPr>
            <a:endParaRPr lang="sk-SK" dirty="0"/>
          </a:p>
          <a:p>
            <a:pPr marL="128016" lvl="1" indent="0">
              <a:buNone/>
            </a:pPr>
            <a:r>
              <a:rPr lang="sk-SK" b="1" dirty="0" err="1"/>
              <a:t>Lifestyle</a:t>
            </a:r>
            <a:r>
              <a:rPr lang="sk-SK" b="1" dirty="0"/>
              <a:t> – životní cyklus komponent</a:t>
            </a:r>
          </a:p>
          <a:p>
            <a:pPr lvl="1"/>
            <a:r>
              <a:rPr lang="sk-SK" dirty="0" err="1"/>
              <a:t>Transient</a:t>
            </a:r>
            <a:r>
              <a:rPr lang="sk-SK" dirty="0"/>
              <a:t> – každý </a:t>
            </a:r>
            <a:r>
              <a:rPr lang="sk-SK" dirty="0" err="1"/>
              <a:t>resolve</a:t>
            </a:r>
            <a:r>
              <a:rPr lang="sk-SK" dirty="0"/>
              <a:t> = nová </a:t>
            </a:r>
            <a:r>
              <a:rPr lang="sk-SK" dirty="0" err="1"/>
              <a:t>instance</a:t>
            </a:r>
            <a:endParaRPr lang="sk-SK" dirty="0"/>
          </a:p>
          <a:p>
            <a:pPr lvl="1"/>
            <a:r>
              <a:rPr lang="sk-SK" dirty="0" err="1"/>
              <a:t>Singleton</a:t>
            </a:r>
            <a:r>
              <a:rPr lang="sk-SK" dirty="0"/>
              <a:t> – jedna </a:t>
            </a:r>
            <a:r>
              <a:rPr lang="sk-SK" dirty="0" err="1"/>
              <a:t>instance</a:t>
            </a:r>
            <a:r>
              <a:rPr lang="sk-SK" dirty="0"/>
              <a:t> počas celého </a:t>
            </a:r>
            <a:r>
              <a:rPr lang="sk-SK" dirty="0" err="1"/>
              <a:t>životního</a:t>
            </a:r>
            <a:r>
              <a:rPr lang="sk-SK" dirty="0"/>
              <a:t> cyklu</a:t>
            </a:r>
            <a:endParaRPr lang="sk-SK" b="1" dirty="0"/>
          </a:p>
          <a:p>
            <a:pPr lvl="1"/>
            <a:r>
              <a:rPr lang="sk-SK" dirty="0"/>
              <a:t>Per </a:t>
            </a:r>
            <a:r>
              <a:rPr lang="sk-SK" dirty="0" err="1"/>
              <a:t>Thread</a:t>
            </a:r>
            <a:endParaRPr lang="sk-SK" dirty="0"/>
          </a:p>
          <a:p>
            <a:pPr lvl="1"/>
            <a:r>
              <a:rPr lang="sk-SK" dirty="0"/>
              <a:t>Per Web Request</a:t>
            </a:r>
          </a:p>
          <a:p>
            <a:pPr lvl="1"/>
            <a:r>
              <a:rPr lang="sk-SK" dirty="0"/>
              <a:t>vlastní</a:t>
            </a:r>
          </a:p>
        </p:txBody>
      </p:sp>
    </p:spTree>
    <p:extLst>
      <p:ext uri="{BB962C8B-B14F-4D97-AF65-F5344CB8AC3E}">
        <p14:creationId xmlns:p14="http://schemas.microsoft.com/office/powerpoint/2010/main" val="1659317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5F1A7-B17D-41B0-9D38-093B28F58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IOC</a:t>
            </a:r>
            <a:r>
              <a:rPr lang="en-US" dirty="0"/>
              <a:t>/DI – </a:t>
            </a:r>
            <a:r>
              <a:rPr lang="en-US" dirty="0" err="1"/>
              <a:t>Kontejnery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6B42F-7C38-41E9-A53E-CC57232D8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Autofac</a:t>
            </a:r>
            <a:endParaRPr lang="en-US" dirty="0"/>
          </a:p>
          <a:p>
            <a:pPr marL="0" indent="0">
              <a:buNone/>
            </a:pPr>
            <a:r>
              <a:rPr lang="cs-CZ" dirty="0"/>
              <a:t>Unity 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Ninject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TinyIoc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StructureMap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88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8F482-AD45-49FD-B6D1-1E91D3435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IOC/DI – </a:t>
            </a:r>
            <a:r>
              <a:rPr lang="en-US" dirty="0" err="1"/>
              <a:t>Abstrakce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23189-ED0E-4E07-9E61-682AB4D90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IServiceCollection</a:t>
            </a:r>
            <a:endParaRPr lang="en-US" dirty="0"/>
          </a:p>
          <a:p>
            <a:pPr lvl="1"/>
            <a:r>
              <a:rPr lang="cs-CZ" dirty="0"/>
              <a:t>Implementace od Microsoftu</a:t>
            </a:r>
          </a:p>
          <a:p>
            <a:pPr lvl="1"/>
            <a:r>
              <a:rPr lang="cs-CZ" dirty="0"/>
              <a:t>Používá se v </a:t>
            </a:r>
            <a:r>
              <a:rPr lang="cs-CZ" dirty="0" err="1"/>
              <a:t>ASP.Net</a:t>
            </a:r>
            <a:r>
              <a:rPr lang="cs-CZ" dirty="0"/>
              <a:t> Core</a:t>
            </a:r>
          </a:p>
          <a:p>
            <a:r>
              <a:rPr lang="cs-CZ" dirty="0"/>
              <a:t>Integrace </a:t>
            </a:r>
            <a:r>
              <a:rPr lang="cs-CZ" dirty="0" err="1"/>
              <a:t>kontajnerů</a:t>
            </a:r>
            <a:r>
              <a:rPr lang="cs-CZ" dirty="0"/>
              <a:t> s </a:t>
            </a:r>
            <a:r>
              <a:rPr lang="cs-CZ" dirty="0" err="1"/>
              <a:t>IServiceCollection</a:t>
            </a:r>
            <a:endParaRPr lang="cs-CZ" dirty="0"/>
          </a:p>
          <a:p>
            <a:pPr lvl="1"/>
            <a:r>
              <a:rPr lang="cs-CZ" dirty="0"/>
              <a:t>Různé přístupy</a:t>
            </a:r>
          </a:p>
          <a:p>
            <a:r>
              <a:rPr lang="cs-CZ" dirty="0"/>
              <a:t>Nikdy neví</a:t>
            </a:r>
            <a:r>
              <a:rPr lang="sk-SK" dirty="0" err="1"/>
              <a:t>te</a:t>
            </a:r>
            <a:r>
              <a:rPr lang="sk-SK" dirty="0"/>
              <a:t>, </a:t>
            </a:r>
            <a:r>
              <a:rPr lang="sk-SK" dirty="0" err="1"/>
              <a:t>zda</a:t>
            </a:r>
            <a:r>
              <a:rPr lang="sk-SK" dirty="0"/>
              <a:t> nebudete </a:t>
            </a:r>
            <a:r>
              <a:rPr lang="sk-SK" dirty="0" err="1"/>
              <a:t>chtít</a:t>
            </a:r>
            <a:r>
              <a:rPr lang="sk-SK" dirty="0"/>
              <a:t> kontejner </a:t>
            </a:r>
            <a:r>
              <a:rPr lang="sk-SK" dirty="0" err="1"/>
              <a:t>vyměnit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9461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2240</TotalTime>
  <Words>432</Words>
  <Application>Microsoft Office PowerPoint</Application>
  <PresentationFormat>Widescreen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Consolas</vt:lpstr>
      <vt:lpstr>Tw Cen MT</vt:lpstr>
      <vt:lpstr>Tw Cen MT Condensed</vt:lpstr>
      <vt:lpstr>Wingdings 3</vt:lpstr>
      <vt:lpstr>Integral</vt:lpstr>
      <vt:lpstr>PV239 - 03 IoC</vt:lpstr>
      <vt:lpstr>Info k Projektu</vt:lpstr>
      <vt:lpstr>IOC/DI</vt:lpstr>
      <vt:lpstr>IOC/DI</vt:lpstr>
      <vt:lpstr>IOC/DI</vt:lpstr>
      <vt:lpstr>IOC/DI - Druhy závislostí</vt:lpstr>
      <vt:lpstr>IOc/DI - Kontejner</vt:lpstr>
      <vt:lpstr>IOC/DI – Kontejnery</vt:lpstr>
      <vt:lpstr>IOC/DI – Abstrakce</vt:lpstr>
      <vt:lpstr>Scrutor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PV239 - 02 design</dc:title>
  <dc:creator>Roman Jašek</dc:creator>
  <cp:lastModifiedBy>Roman Jašek</cp:lastModifiedBy>
  <cp:revision>159</cp:revision>
  <dcterms:created xsi:type="dcterms:W3CDTF">2019-03-03T09:39:32Z</dcterms:created>
  <dcterms:modified xsi:type="dcterms:W3CDTF">2020-03-12T06:04:03Z</dcterms:modified>
</cp:coreProperties>
</file>