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6"/>
  </p:notesMasterIdLst>
  <p:sldIdLst>
    <p:sldId id="256" r:id="rId2"/>
    <p:sldId id="424" r:id="rId3"/>
    <p:sldId id="419" r:id="rId4"/>
    <p:sldId id="422" r:id="rId5"/>
    <p:sldId id="418" r:id="rId6"/>
    <p:sldId id="421" r:id="rId7"/>
    <p:sldId id="420" r:id="rId8"/>
    <p:sldId id="423" r:id="rId9"/>
    <p:sldId id="2147469954" r:id="rId10"/>
    <p:sldId id="2147469955" r:id="rId11"/>
    <p:sldId id="415" r:id="rId12"/>
    <p:sldId id="410" r:id="rId13"/>
    <p:sldId id="2147469956" r:id="rId14"/>
    <p:sldId id="214746995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56DC28A-E694-48C4-A950-99E72404394E}">
          <p14:sldIdLst>
            <p14:sldId id="256"/>
            <p14:sldId id="424"/>
          </p14:sldIdLst>
        </p14:section>
        <p14:section name="Useful tools" id="{AFEBFAF9-DC2E-4ACD-B1AE-DBF3B3CAFF73}">
          <p14:sldIdLst>
            <p14:sldId id="419"/>
            <p14:sldId id="422"/>
            <p14:sldId id="418"/>
            <p14:sldId id="421"/>
            <p14:sldId id="420"/>
            <p14:sldId id="423"/>
          </p14:sldIdLst>
        </p14:section>
        <p14:section name="Custom controls" id="{34247ECE-EA75-4EB3-8252-C108A2BB6C10}">
          <p14:sldIdLst>
            <p14:sldId id="2147469954"/>
            <p14:sldId id="2147469955"/>
          </p14:sldIdLst>
        </p14:section>
        <p14:section name="Configuration" id="{19174900-4C75-46C2-B680-2BA014141A8F}">
          <p14:sldIdLst>
            <p14:sldId id="415"/>
            <p14:sldId id="410"/>
          </p14:sldIdLst>
        </p14:section>
        <p14:section name="Test pipelines" id="{810361B3-1350-4B7F-9A16-662A6A20C14A}">
          <p14:sldIdLst>
            <p14:sldId id="2147469956"/>
          </p14:sldIdLst>
        </p14:section>
        <p14:section name="Platform Specific" id="{2939970B-CC9D-4C92-BFE3-6551E321BD62}">
          <p14:sldIdLst>
            <p14:sldId id="21474699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28.03.2023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2023-03-28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ymobile/scrc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7</a:t>
            </a:r>
            <a:r>
              <a:rPr lang="cs-CZ" dirty="0"/>
              <a:t> </a:t>
            </a:r>
            <a:r>
              <a:rPr lang="en-US" dirty="0"/>
              <a:t>BONUS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</a:t>
            </a:r>
            <a:r>
              <a:rPr lang="sk-SK" dirty="0" err="1"/>
              <a:t>s.r.o</a:t>
            </a:r>
            <a:r>
              <a:rPr lang="sk-SK" dirty="0"/>
              <a:t>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Native controls</a:t>
            </a:r>
          </a:p>
        </p:txBody>
      </p:sp>
    </p:spTree>
    <p:extLst>
      <p:ext uri="{BB962C8B-B14F-4D97-AF65-F5344CB8AC3E}">
        <p14:creationId xmlns:p14="http://schemas.microsoft.com/office/powerpoint/2010/main" val="8982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175760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9C59-4143-4F3D-9141-3D213475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182E-2167-4AC6-AE3A-7A6C3DE31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json</a:t>
            </a:r>
            <a:r>
              <a:rPr lang="en-US" dirty="0"/>
              <a:t> file (i.e. </a:t>
            </a:r>
            <a:r>
              <a:rPr lang="en-US" dirty="0" err="1"/>
              <a:t>appsettings.json</a:t>
            </a:r>
            <a:r>
              <a:rPr lang="en-US" dirty="0"/>
              <a:t>) as Embedded Resource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</a:t>
            </a:r>
            <a:r>
              <a:rPr lang="en-US" dirty="0" err="1"/>
              <a:t>Nuget</a:t>
            </a:r>
            <a:r>
              <a:rPr lang="en-US" dirty="0"/>
              <a:t> packages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Microsoft.Extensions.Configuration.Binder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Microsoft.Extensions.Configuration.Json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the file stream to </a:t>
            </a:r>
            <a:r>
              <a:rPr lang="en-US" dirty="0" err="1"/>
              <a:t>ConfigurationBuilder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AddJsonStream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Configure the section for </a:t>
            </a:r>
            <a:r>
              <a:rPr lang="en-US" dirty="0" err="1"/>
              <a:t>IOptions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builder.Configure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&gt;(o =&gt; </a:t>
            </a:r>
            <a:r>
              <a:rPr lang="en-US" dirty="0" err="1"/>
              <a:t>builder.Configuration.GetSection</a:t>
            </a:r>
            <a:r>
              <a:rPr lang="en-US" dirty="0"/>
              <a:t>(“</a:t>
            </a:r>
            <a:r>
              <a:rPr lang="en-US" dirty="0" err="1"/>
              <a:t>ApiOptions</a:t>
            </a:r>
            <a:r>
              <a:rPr lang="en-US" dirty="0"/>
              <a:t>”)).Bind(options));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Resolve </a:t>
            </a:r>
            <a:r>
              <a:rPr lang="en-US" dirty="0" err="1"/>
              <a:t>IOptions</a:t>
            </a:r>
            <a:r>
              <a:rPr lang="en-US" dirty="0"/>
              <a:t>&lt;</a:t>
            </a:r>
            <a:r>
              <a:rPr lang="en-US" dirty="0" err="1"/>
              <a:t>ApiOptions</a:t>
            </a:r>
            <a:r>
              <a:rPr lang="en-US" dirty="0"/>
              <a:t>&gt; where needed</a:t>
            </a:r>
          </a:p>
        </p:txBody>
      </p:sp>
    </p:spTree>
    <p:extLst>
      <p:ext uri="{BB962C8B-B14F-4D97-AF65-F5344CB8AC3E}">
        <p14:creationId xmlns:p14="http://schemas.microsoft.com/office/powerpoint/2010/main" val="246430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Test pipelines</a:t>
            </a:r>
          </a:p>
        </p:txBody>
      </p:sp>
    </p:spTree>
    <p:extLst>
      <p:ext uri="{BB962C8B-B14F-4D97-AF65-F5344CB8AC3E}">
        <p14:creationId xmlns:p14="http://schemas.microsoft.com/office/powerpoint/2010/main" val="16361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CA2F-9BC0-09D3-0462-77150E54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– </a:t>
            </a:r>
            <a:r>
              <a:rPr lang="en-US" dirty="0" err="1"/>
              <a:t>OnPlatform</a:t>
            </a:r>
            <a:r>
              <a:rPr lang="en-US" dirty="0"/>
              <a:t>, </a:t>
            </a:r>
            <a:r>
              <a:rPr lang="en-US" dirty="0" err="1"/>
              <a:t>OnIdiom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474F-AFC8-59CB-D351-BA992773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in XAML</a:t>
            </a:r>
          </a:p>
          <a:p>
            <a:r>
              <a:rPr lang="en-US" dirty="0" err="1"/>
              <a:t>OnPlatform</a:t>
            </a:r>
            <a:r>
              <a:rPr lang="en-US" dirty="0"/>
              <a:t> – specify different value for different platforms (Android, iOS, </a:t>
            </a:r>
            <a:r>
              <a:rPr lang="en-US" dirty="0" err="1"/>
              <a:t>MacCatalyst</a:t>
            </a:r>
            <a:r>
              <a:rPr lang="en-US" dirty="0"/>
              <a:t>, Tizen, </a:t>
            </a:r>
            <a:r>
              <a:rPr lang="en-US" dirty="0" err="1"/>
              <a:t>WinUI</a:t>
            </a:r>
            <a:r>
              <a:rPr lang="en-US" dirty="0"/>
              <a:t>)</a:t>
            </a:r>
          </a:p>
          <a:p>
            <a:r>
              <a:rPr lang="en-US" dirty="0" err="1"/>
              <a:t>OnIdiom</a:t>
            </a:r>
            <a:r>
              <a:rPr lang="en-US" dirty="0"/>
              <a:t> – specify different value for different idioms (Phone, Tablet, Desktop, TV, Watch)</a:t>
            </a:r>
          </a:p>
        </p:txBody>
      </p:sp>
    </p:spTree>
    <p:extLst>
      <p:ext uri="{BB962C8B-B14F-4D97-AF65-F5344CB8AC3E}">
        <p14:creationId xmlns:p14="http://schemas.microsoft.com/office/powerpoint/2010/main" val="160228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E465-C99A-43C2-978D-66A97E0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5A56-3708-4275-AA47-E21D26099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Tips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and </a:t>
            </a:r>
            <a:r>
              <a:rPr lang="sk-SK" dirty="0" err="1"/>
              <a:t>extensions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Native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Global</a:t>
            </a:r>
            <a:r>
              <a:rPr lang="sk-SK" dirty="0"/>
              <a:t> </a:t>
            </a:r>
            <a:r>
              <a:rPr lang="sk-SK" dirty="0" err="1"/>
              <a:t>exception</a:t>
            </a:r>
            <a:r>
              <a:rPr lang="sk-SK" dirty="0"/>
              <a:t> </a:t>
            </a:r>
            <a:r>
              <a:rPr lang="sk-SK" dirty="0" err="1"/>
              <a:t>handling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Test </a:t>
            </a:r>
            <a:r>
              <a:rPr lang="sk-SK" dirty="0" err="1"/>
              <a:t>pipelines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347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BE05-8EF7-4510-9EFA-506F351D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– </a:t>
            </a:r>
            <a:r>
              <a:rPr lang="sk-SK" dirty="0" err="1"/>
              <a:t>debugging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931B-E621-4BB7-B0EB-4BD63486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XAML </a:t>
            </a:r>
            <a:r>
              <a:rPr lang="sk-SK" dirty="0" err="1"/>
              <a:t>Binding</a:t>
            </a:r>
            <a:r>
              <a:rPr lang="sk-SK" dirty="0"/>
              <a:t> </a:t>
            </a:r>
            <a:r>
              <a:rPr lang="sk-SK" dirty="0" err="1"/>
              <a:t>Failures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Displays</a:t>
            </a:r>
            <a:r>
              <a:rPr lang="sk-SK" dirty="0"/>
              <a:t> </a:t>
            </a:r>
            <a:r>
              <a:rPr lang="sk-SK" dirty="0" err="1"/>
              <a:t>failuers</a:t>
            </a:r>
            <a:r>
              <a:rPr lang="sk-SK" dirty="0"/>
              <a:t> in </a:t>
            </a:r>
            <a:r>
              <a:rPr lang="sk-SK" dirty="0" err="1"/>
              <a:t>bindings</a:t>
            </a:r>
            <a:r>
              <a:rPr lang="sk-SK" dirty="0"/>
              <a:t> – </a:t>
            </a:r>
            <a:r>
              <a:rPr lang="sk-SK" dirty="0" err="1"/>
              <a:t>also</a:t>
            </a:r>
            <a:r>
              <a:rPr lang="sk-SK" dirty="0"/>
              <a:t> in </a:t>
            </a:r>
            <a:r>
              <a:rPr lang="sk-SK" dirty="0" err="1"/>
              <a:t>runtime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Device Log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Displaying</a:t>
            </a:r>
            <a:r>
              <a:rPr lang="sk-SK" dirty="0"/>
              <a:t> log </a:t>
            </a:r>
            <a:r>
              <a:rPr lang="sk-SK" dirty="0" err="1"/>
              <a:t>directly</a:t>
            </a:r>
            <a:r>
              <a:rPr lang="sk-SK" dirty="0"/>
              <a:t> </a:t>
            </a:r>
            <a:r>
              <a:rPr lang="sk-SK" dirty="0" err="1"/>
              <a:t>from</a:t>
            </a:r>
            <a:r>
              <a:rPr lang="sk-SK" dirty="0"/>
              <a:t> a device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filtering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Available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Android and </a:t>
            </a:r>
            <a:r>
              <a:rPr lang="sk-SK" dirty="0" err="1"/>
              <a:t>iOS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If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can</a:t>
            </a:r>
            <a:r>
              <a:rPr lang="en-US" dirty="0"/>
              <a:t>’t see error elsewhere – try to look into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Sometimes you encounter error from native code – at least you know what to search for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91625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Useful tools</a:t>
            </a:r>
          </a:p>
          <a:p>
            <a:pPr algn="l"/>
            <a:r>
              <a:rPr lang="en-US" sz="6000" dirty="0">
                <a:solidFill>
                  <a:srgbClr val="FFFFFF"/>
                </a:solidFill>
              </a:rPr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262053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28BD-DA8B-42D2-91AD-871797D6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  <a:r>
              <a:rPr lang="cs-CZ" dirty="0"/>
              <a:t> – </a:t>
            </a:r>
            <a:r>
              <a:rPr lang="en-US" dirty="0"/>
              <a:t>working with phone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5FE1-285B-4A4A-A1F4-5D590309D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scrcpy</a:t>
            </a:r>
            <a:r>
              <a:rPr lang="sk-SK" dirty="0"/>
              <a:t> - </a:t>
            </a:r>
            <a:r>
              <a:rPr lang="sk-SK" dirty="0">
                <a:hlinkClick r:id="rId2"/>
              </a:rPr>
              <a:t>https://github.com/Genymobile/scrcpy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Displaying screen + enables interaction from PC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CLI tool, easy setup, free, for Android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QuickTime</a:t>
            </a:r>
            <a:r>
              <a:rPr lang="sk-SK" dirty="0"/>
              <a:t> </a:t>
            </a:r>
            <a:r>
              <a:rPr lang="sk-SK" dirty="0" err="1"/>
              <a:t>Player</a:t>
            </a:r>
            <a:r>
              <a:rPr lang="sk-SK" dirty="0"/>
              <a:t>, </a:t>
            </a:r>
            <a:r>
              <a:rPr lang="sk-SK" dirty="0" err="1"/>
              <a:t>Vysor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Displaying screen for iPhone (QuickTime Player – Mac OS)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QuickTime player is free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Vysor</a:t>
            </a:r>
            <a:r>
              <a:rPr lang="en-US" dirty="0"/>
              <a:t> free in basic mode, higher resolution is paid, works over the network, also on Windows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adb</a:t>
            </a:r>
            <a:r>
              <a:rPr lang="sk-SK" dirty="0"/>
              <a:t> </a:t>
            </a:r>
            <a:r>
              <a:rPr lang="sk-SK" dirty="0" err="1"/>
              <a:t>uninstall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really need to remove the application from a phone with no residuals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Show </a:t>
            </a:r>
            <a:r>
              <a:rPr lang="sk-SK" dirty="0" err="1"/>
              <a:t>Layout</a:t>
            </a:r>
            <a:r>
              <a:rPr lang="sk-SK" dirty="0"/>
              <a:t> </a:t>
            </a:r>
            <a:r>
              <a:rPr lang="sk-SK" dirty="0" err="1"/>
              <a:t>Boundaries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you want to see the boundaries – useful with positioning and layouts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7974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Useful tools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en-US" sz="6000" dirty="0">
                <a:solidFill>
                  <a:srgbClr val="FFFFFF"/>
                </a:solidFill>
              </a:rPr>
              <a:t>Working with phone</a:t>
            </a:r>
          </a:p>
        </p:txBody>
      </p:sp>
    </p:spTree>
    <p:extLst>
      <p:ext uri="{BB962C8B-B14F-4D97-AF65-F5344CB8AC3E}">
        <p14:creationId xmlns:p14="http://schemas.microsoft.com/office/powerpoint/2010/main" val="88919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0782-B019-4AA0-B720-EB348EC2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  <a:r>
              <a:rPr lang="sk-SK" dirty="0"/>
              <a:t> – </a:t>
            </a:r>
            <a:r>
              <a:rPr lang="en-US" dirty="0"/>
              <a:t>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B87F-D683-491A-8389-B45D7EB11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Resharper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Much better IntelliSense in XAML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Refactoring, code navigation…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 can get bad – especially with larger solutions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/>
              <a:t>XAML </a:t>
            </a:r>
            <a:r>
              <a:rPr lang="sk-SK" dirty="0" err="1"/>
              <a:t>Styler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Automatic formatting for XAML files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change order of attributes, clean up spacing…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Very customizable – look into options and see what is available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7464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Useful tools</a:t>
            </a:r>
            <a:endParaRPr lang="sk-SK" sz="6000" dirty="0">
              <a:solidFill>
                <a:srgbClr val="FFFFFF"/>
              </a:solidFill>
            </a:endParaRPr>
          </a:p>
          <a:p>
            <a:pPr algn="l"/>
            <a:r>
              <a:rPr lang="en-US" sz="6000" dirty="0">
                <a:solidFill>
                  <a:srgbClr val="FFFFFF"/>
                </a:solidFill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302260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Custom controls</a:t>
            </a:r>
          </a:p>
        </p:txBody>
      </p:sp>
    </p:spTree>
    <p:extLst>
      <p:ext uri="{BB962C8B-B14F-4D97-AF65-F5344CB8AC3E}">
        <p14:creationId xmlns:p14="http://schemas.microsoft.com/office/powerpoint/2010/main" val="36481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6265</TotalTime>
  <Words>480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PV239 - 07 BONUS</vt:lpstr>
      <vt:lpstr>goals</vt:lpstr>
      <vt:lpstr>Useful tools – debugging</vt:lpstr>
      <vt:lpstr>Layouts</vt:lpstr>
      <vt:lpstr>Useful tools – working with phone</vt:lpstr>
      <vt:lpstr>Layouts</vt:lpstr>
      <vt:lpstr>Useful tools – extensions</vt:lpstr>
      <vt:lpstr>Layouts</vt:lpstr>
      <vt:lpstr>Layouts</vt:lpstr>
      <vt:lpstr>Layouts</vt:lpstr>
      <vt:lpstr>Layouts</vt:lpstr>
      <vt:lpstr>configuration</vt:lpstr>
      <vt:lpstr>Layouts</vt:lpstr>
      <vt:lpstr>Platform Specific – OnPlatform, OnIdiom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535</cp:revision>
  <dcterms:created xsi:type="dcterms:W3CDTF">2019-03-03T09:39:32Z</dcterms:created>
  <dcterms:modified xsi:type="dcterms:W3CDTF">2023-03-28T08:54:10Z</dcterms:modified>
</cp:coreProperties>
</file>