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8"/>
  </p:notesMasterIdLst>
  <p:sldIdLst>
    <p:sldId id="256" r:id="rId2"/>
    <p:sldId id="388" r:id="rId3"/>
    <p:sldId id="373" r:id="rId4"/>
    <p:sldId id="387" r:id="rId5"/>
    <p:sldId id="327" r:id="rId6"/>
    <p:sldId id="370" r:id="rId7"/>
    <p:sldId id="289" r:id="rId8"/>
    <p:sldId id="287" r:id="rId9"/>
    <p:sldId id="351" r:id="rId10"/>
    <p:sldId id="288" r:id="rId11"/>
    <p:sldId id="290" r:id="rId12"/>
    <p:sldId id="296" r:id="rId13"/>
    <p:sldId id="375" r:id="rId14"/>
    <p:sldId id="376" r:id="rId15"/>
    <p:sldId id="328" r:id="rId16"/>
    <p:sldId id="332" r:id="rId17"/>
    <p:sldId id="378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2" r:id="rId26"/>
    <p:sldId id="3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87" d="100"/>
          <a:sy n="87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05.03.2022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3E-0FAD-46A1-9FCC-59F4C30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F90-EF9E-494B-8269-0E46DF6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Řeší</a:t>
            </a:r>
            <a:r>
              <a:rPr lang="en-US" sz="2000" dirty="0"/>
              <a:t> </a:t>
            </a:r>
            <a:r>
              <a:rPr lang="en-US" sz="2000" dirty="0" err="1"/>
              <a:t>notifikaci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zm</a:t>
            </a:r>
            <a:r>
              <a:rPr lang="sk-SK" sz="2000" dirty="0" err="1"/>
              <a:t>ěny</a:t>
            </a:r>
            <a:r>
              <a:rPr lang="sk-SK" sz="2000" dirty="0"/>
              <a:t> bez toho </a:t>
            </a:r>
            <a:r>
              <a:rPr lang="sk-SK" sz="2000" dirty="0" err="1"/>
              <a:t>abyste</a:t>
            </a:r>
            <a:r>
              <a:rPr lang="sk-SK" sz="2000" dirty="0"/>
              <a:t> museli </a:t>
            </a:r>
            <a:r>
              <a:rPr lang="sk-SK" sz="2000" dirty="0" err="1"/>
              <a:t>volat</a:t>
            </a:r>
            <a:r>
              <a:rPr lang="sk-SK" sz="2000" dirty="0"/>
              <a:t> </a:t>
            </a:r>
            <a:r>
              <a:rPr lang="sk-SK" sz="2000" dirty="0" err="1"/>
              <a:t>PropertyChanged</a:t>
            </a:r>
            <a:r>
              <a:rPr lang="sk-SK" sz="2000" dirty="0"/>
              <a:t> </a:t>
            </a:r>
            <a:r>
              <a:rPr lang="sk-SK" sz="2000" dirty="0" err="1"/>
              <a:t>manuálně</a:t>
            </a:r>
            <a:r>
              <a:rPr lang="sk-SK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Nuget balíčky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Fody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PropertyChanged.Fody</a:t>
            </a:r>
            <a:endParaRPr lang="sk-SK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DA224-315F-4710-BA23-29A6CDBA5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INotifyPropertyChanged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FODY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274C62-2BD4-4FDF-95C4-630C99A76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258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568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r>
              <a:rPr lang="en-US" sz="2000" b="1" dirty="0"/>
              <a:t>Inversion of Control</a:t>
            </a:r>
          </a:p>
          <a:p>
            <a:pPr lvl="1"/>
            <a:r>
              <a:rPr lang="en-US" sz="2000" dirty="0"/>
              <a:t>T</a:t>
            </a:r>
            <a:r>
              <a:rPr lang="cs-CZ" sz="2000" dirty="0" err="1"/>
              <a:t>řídy</a:t>
            </a:r>
            <a:r>
              <a:rPr lang="cs-CZ" sz="2000" dirty="0"/>
              <a:t> o sobě neví, komunikují přes ro</a:t>
            </a:r>
            <a:r>
              <a:rPr lang="sk-SK" sz="2000" dirty="0"/>
              <a:t>zhraní</a:t>
            </a:r>
          </a:p>
          <a:p>
            <a:pPr lvl="1"/>
            <a:r>
              <a:rPr lang="sk-SK" sz="2000" dirty="0" err="1"/>
              <a:t>Starají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jen o </a:t>
            </a:r>
            <a:r>
              <a:rPr lang="sk-SK" sz="2000" dirty="0" err="1"/>
              <a:t>své</a:t>
            </a:r>
            <a:r>
              <a:rPr lang="sk-SK" sz="2000" dirty="0"/>
              <a:t> </a:t>
            </a:r>
            <a:r>
              <a:rPr lang="sk-SK" sz="2000" dirty="0" err="1"/>
              <a:t>věci</a:t>
            </a:r>
            <a:endParaRPr lang="sk-SK" sz="2000" dirty="0"/>
          </a:p>
          <a:p>
            <a:pPr lvl="1"/>
            <a:r>
              <a:rPr lang="sk-SK" sz="2000" dirty="0" err="1"/>
              <a:t>Implementace</a:t>
            </a:r>
            <a:r>
              <a:rPr lang="sk-SK" sz="2000" dirty="0"/>
              <a:t>, na </a:t>
            </a:r>
            <a:r>
              <a:rPr lang="sk-SK" sz="2000" dirty="0" err="1"/>
              <a:t>kterých</a:t>
            </a:r>
            <a:r>
              <a:rPr lang="sk-SK" sz="2000" dirty="0"/>
              <a:t> závisí si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sama</a:t>
            </a:r>
          </a:p>
          <a:p>
            <a:pPr lvl="1"/>
            <a:endParaRPr lang="sk-SK" sz="2000" dirty="0"/>
          </a:p>
          <a:p>
            <a:r>
              <a:rPr lang="sk-SK" sz="2000" dirty="0"/>
              <a:t>Výhody:</a:t>
            </a:r>
          </a:p>
          <a:p>
            <a:pPr lvl="1"/>
            <a:r>
              <a:rPr lang="sk-SK" sz="2000" dirty="0"/>
              <a:t>Samostatné krabičky s </a:t>
            </a:r>
            <a:r>
              <a:rPr lang="sk-SK" sz="2000" dirty="0" err="1"/>
              <a:t>přesně</a:t>
            </a:r>
            <a:r>
              <a:rPr lang="sk-SK" sz="2000" dirty="0"/>
              <a:t> danou </a:t>
            </a:r>
            <a:r>
              <a:rPr lang="sk-SK" sz="2000" dirty="0" err="1"/>
              <a:t>odpovědností</a:t>
            </a:r>
            <a:endParaRPr lang="sk-SK" sz="2000" dirty="0"/>
          </a:p>
          <a:p>
            <a:pPr lvl="1"/>
            <a:r>
              <a:rPr lang="sk-SK" sz="2000" dirty="0" err="1"/>
              <a:t>Kdykoliv</a:t>
            </a:r>
            <a:r>
              <a:rPr lang="sk-SK" sz="2000" dirty="0"/>
              <a:t> je </a:t>
            </a:r>
            <a:r>
              <a:rPr lang="sk-SK" sz="2000" dirty="0" err="1"/>
              <a:t>lze</a:t>
            </a:r>
            <a:r>
              <a:rPr lang="sk-SK" sz="2000" dirty="0"/>
              <a:t> </a:t>
            </a:r>
            <a:r>
              <a:rPr lang="sk-SK" sz="2000" dirty="0" err="1"/>
              <a:t>nahradit</a:t>
            </a:r>
            <a:r>
              <a:rPr lang="sk-SK" sz="2000" dirty="0"/>
              <a:t> </a:t>
            </a:r>
            <a:r>
              <a:rPr lang="sk-SK" sz="2000" dirty="0" err="1"/>
              <a:t>jinou</a:t>
            </a:r>
            <a:r>
              <a:rPr lang="sk-SK" sz="2000" dirty="0"/>
              <a:t> </a:t>
            </a:r>
            <a:r>
              <a:rPr lang="sk-SK" sz="2000" dirty="0" err="1"/>
              <a:t>implementací</a:t>
            </a:r>
            <a:endParaRPr lang="sk-SK" sz="2000" dirty="0"/>
          </a:p>
          <a:p>
            <a:pPr lvl="2"/>
            <a:r>
              <a:rPr lang="sk-SK" sz="2000" dirty="0"/>
              <a:t>A to i na úrovni </a:t>
            </a:r>
            <a:r>
              <a:rPr lang="sk-SK" sz="2000" dirty="0" err="1"/>
              <a:t>konfigurace</a:t>
            </a:r>
            <a:r>
              <a:rPr lang="sk-SK" sz="2000" dirty="0"/>
              <a:t> </a:t>
            </a:r>
            <a:r>
              <a:rPr lang="sk-SK" sz="2000" dirty="0" err="1"/>
              <a:t>aplikace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Netýká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tříd</a:t>
            </a:r>
            <a:r>
              <a:rPr lang="sk-SK" sz="2000" dirty="0"/>
              <a:t>, </a:t>
            </a:r>
            <a:r>
              <a:rPr lang="sk-SK" sz="2000" dirty="0" err="1"/>
              <a:t>které</a:t>
            </a:r>
            <a:r>
              <a:rPr lang="sk-SK" sz="2000" dirty="0"/>
              <a:t> drží jen </a:t>
            </a:r>
            <a:r>
              <a:rPr lang="sk-SK" sz="2000" dirty="0" err="1"/>
              <a:t>data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err="1"/>
              <a:t>Constructor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předána</a:t>
            </a:r>
            <a:r>
              <a:rPr lang="sk-SK" sz="2000" dirty="0"/>
              <a:t> jako </a:t>
            </a:r>
            <a:r>
              <a:rPr lang="sk-SK" sz="2000" dirty="0" err="1"/>
              <a:t>parametr</a:t>
            </a:r>
            <a:r>
              <a:rPr lang="sk-SK" sz="2000" dirty="0"/>
              <a:t> </a:t>
            </a:r>
            <a:r>
              <a:rPr lang="sk-SK" sz="2000" dirty="0" err="1"/>
              <a:t>konstruktoru</a:t>
            </a:r>
            <a:endParaRPr lang="sk-SK" sz="2000" dirty="0"/>
          </a:p>
          <a:p>
            <a:r>
              <a:rPr lang="sk-SK" sz="2000" dirty="0" err="1"/>
              <a:t>Property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držena</a:t>
            </a:r>
            <a:r>
              <a:rPr lang="sk-SK" sz="2000" dirty="0"/>
              <a:t> ve vlastnosti </a:t>
            </a:r>
            <a:r>
              <a:rPr lang="sk-SK" sz="2000" dirty="0" err="1"/>
              <a:t>třídy</a:t>
            </a:r>
            <a:endParaRPr lang="cs-CZ" sz="2000" dirty="0"/>
          </a:p>
          <a:p>
            <a:pPr marL="128016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již</a:t>
            </a:r>
            <a:r>
              <a:rPr lang="sk-SK" dirty="0"/>
              <a:t> znáte?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návrhovým </a:t>
            </a:r>
            <a:r>
              <a:rPr lang="sk-SK" dirty="0" err="1"/>
              <a:t>vzorem</a:t>
            </a:r>
            <a:r>
              <a:rPr lang="sk-SK" dirty="0"/>
              <a:t> MVVM</a:t>
            </a:r>
            <a:endParaRPr lang="en-US" dirty="0"/>
          </a:p>
          <a:p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na koncept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Bindingu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</a:t>
            </a:r>
            <a:r>
              <a:rPr lang="sk-SK" dirty="0" err="1"/>
              <a:t>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aktuálnímu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aktuální </a:t>
            </a:r>
            <a:r>
              <a:rPr lang="en-US" sz="2000" dirty="0"/>
              <a:t>Binding</a:t>
            </a:r>
            <a:r>
              <a:rPr lang="cs-CZ" sz="2000" dirty="0" err="1"/>
              <a:t>Context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vlastnost Name na aktuálním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Binding</a:t>
            </a:r>
            <a:r>
              <a:rPr lang="cs-CZ" sz="2000" dirty="0" err="1"/>
              <a:t>Context.Name.Length</a:t>
            </a:r>
            <a:endParaRPr lang="cs-CZ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pojmenovanému elementu</a:t>
            </a:r>
          </a:p>
          <a:p>
            <a:pPr lvl="1"/>
            <a:r>
              <a:rPr lang="cs-CZ" sz="2000" dirty="0"/>
              <a:t>vlastnost 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vlastnost Text objektu TextBox1</a:t>
            </a:r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sk-SK" sz="2000" dirty="0" err="1"/>
              <a:t>Specifikuje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jaký</a:t>
            </a:r>
            <a:r>
              <a:rPr lang="sk-SK" sz="2000" dirty="0"/>
              <a:t> objekt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nachází</a:t>
            </a:r>
            <a:r>
              <a:rPr lang="sk-SK" sz="2000" dirty="0"/>
              <a:t> v </a:t>
            </a:r>
            <a:r>
              <a:rPr lang="sk-SK" sz="2000" dirty="0" err="1"/>
              <a:t>BindingContextu</a:t>
            </a:r>
            <a:endParaRPr lang="sk-SK" sz="2000" dirty="0"/>
          </a:p>
          <a:p>
            <a:pPr lvl="2"/>
            <a:r>
              <a:rPr lang="sk-SK" sz="2000" dirty="0"/>
              <a:t>Pro </a:t>
            </a:r>
            <a:r>
              <a:rPr lang="sk-SK" sz="2000" dirty="0" err="1"/>
              <a:t>potřeby</a:t>
            </a:r>
            <a:r>
              <a:rPr lang="sk-SK" sz="2000" dirty="0"/>
              <a:t> </a:t>
            </a:r>
            <a:r>
              <a:rPr lang="sk-SK" sz="2000" dirty="0" err="1"/>
              <a:t>nápovědy</a:t>
            </a:r>
            <a:endParaRPr lang="sk-SK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862</Words>
  <Application>Microsoft Office PowerPoint</Application>
  <PresentationFormat>Widescreen</PresentationFormat>
  <Paragraphs>262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Projekt</vt:lpstr>
      <vt:lpstr>Co již znáte?</vt:lpstr>
      <vt:lpstr>Dnešní cíle</vt:lpstr>
      <vt:lpstr>Model View ViewModel </vt:lpstr>
      <vt:lpstr>Binding</vt:lpstr>
      <vt:lpstr>Typy bindingu</vt:lpstr>
      <vt:lpstr>Typy bindingu</vt:lpstr>
      <vt:lpstr>Layouts</vt:lpstr>
      <vt:lpstr>Směr bindingu</vt:lpstr>
      <vt:lpstr>Binding - Notifikace o změnách</vt:lpstr>
      <vt:lpstr>INotifyCollectionChanged</vt:lpstr>
      <vt:lpstr>Fody</vt:lpstr>
      <vt:lpstr>Layouts</vt:lpstr>
      <vt:lpstr>ICommand</vt:lpstr>
      <vt:lpstr>Command Parameter</vt:lpstr>
      <vt:lpstr>Layouts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250</cp:revision>
  <dcterms:created xsi:type="dcterms:W3CDTF">2019-03-03T09:39:32Z</dcterms:created>
  <dcterms:modified xsi:type="dcterms:W3CDTF">2022-03-05T22:41:14Z</dcterms:modified>
</cp:coreProperties>
</file>