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73" r:id="rId3"/>
    <p:sldId id="393" r:id="rId4"/>
    <p:sldId id="394" r:id="rId5"/>
    <p:sldId id="387" r:id="rId6"/>
    <p:sldId id="388" r:id="rId7"/>
    <p:sldId id="351" r:id="rId8"/>
    <p:sldId id="363" r:id="rId9"/>
    <p:sldId id="367" r:id="rId10"/>
    <p:sldId id="368" r:id="rId11"/>
    <p:sldId id="369" r:id="rId12"/>
    <p:sldId id="389" r:id="rId13"/>
    <p:sldId id="372" r:id="rId14"/>
    <p:sldId id="390" r:id="rId15"/>
    <p:sldId id="391" r:id="rId16"/>
    <p:sldId id="3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Autofac</a:t>
            </a:r>
            <a:endParaRPr lang="en-US" b="1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E8871F-0066-4D5C-BBCB-B5280DBF8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F4C7B-726F-4DA4-A40D-2BC39B881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72DC97-C2D3-4366-98DC-2947FB225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1609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8F1873-DEB3-49EF-B995-4CBBBA9D4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422011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ECC480-6E45-4323-9198-63565E2DA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9545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Cvičení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Vytvořte</a:t>
            </a:r>
            <a:r>
              <a:rPr lang="sk-SK" sz="6000" dirty="0">
                <a:solidFill>
                  <a:srgbClr val="FFFFFF"/>
                </a:solidFill>
              </a:rPr>
              <a:t> stránku pro detail </a:t>
            </a:r>
            <a:r>
              <a:rPr lang="sk-SK" sz="6000" dirty="0" err="1">
                <a:solidFill>
                  <a:srgbClr val="FFFFFF"/>
                </a:solidFill>
              </a:rPr>
              <a:t>ingredience</a:t>
            </a:r>
            <a:r>
              <a:rPr lang="sk-SK" sz="6000" dirty="0">
                <a:solidFill>
                  <a:srgbClr val="FFFFFF"/>
                </a:solidFill>
              </a:rPr>
              <a:t> a napojte </a:t>
            </a:r>
            <a:r>
              <a:rPr lang="sk-SK" sz="6000" dirty="0" err="1">
                <a:solidFill>
                  <a:srgbClr val="FFFFFF"/>
                </a:solidFill>
              </a:rPr>
              <a:t>ji</a:t>
            </a:r>
            <a:r>
              <a:rPr lang="sk-SK" sz="6000" dirty="0">
                <a:solidFill>
                  <a:srgbClr val="FFFFFF"/>
                </a:solidFill>
              </a:rPr>
              <a:t> v rámci IOC/di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sk-SK" dirty="0" err="1"/>
              <a:t>Navigace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01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Máte </a:t>
            </a:r>
            <a:r>
              <a:rPr lang="sk-SK" dirty="0" err="1"/>
              <a:t>připraveno</a:t>
            </a:r>
            <a:r>
              <a:rPr lang="sk-SK" dirty="0"/>
              <a:t> </a:t>
            </a:r>
            <a:r>
              <a:rPr lang="sk-SK" dirty="0" err="1"/>
              <a:t>zadání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Kde </a:t>
            </a:r>
            <a:r>
              <a:rPr lang="sk-SK" dirty="0" err="1"/>
              <a:t>se</a:t>
            </a:r>
            <a:r>
              <a:rPr lang="sk-SK" dirty="0"/>
              <a:t> k </a:t>
            </a:r>
            <a:r>
              <a:rPr lang="sk-SK" dirty="0" err="1"/>
              <a:t>němu</a:t>
            </a:r>
            <a:r>
              <a:rPr lang="sk-SK" dirty="0"/>
              <a:t> </a:t>
            </a:r>
            <a:r>
              <a:rPr lang="sk-SK" dirty="0" err="1"/>
              <a:t>dostanu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61B7-A3DF-4627-AEBE-D82FD5DE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1CBB-92F0-4464-B9F4-052DD76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Měli</a:t>
            </a:r>
            <a:r>
              <a:rPr lang="sk-SK" dirty="0"/>
              <a:t> </a:t>
            </a:r>
            <a:r>
              <a:rPr lang="sk-SK" dirty="0" err="1"/>
              <a:t>byste</a:t>
            </a:r>
            <a:r>
              <a:rPr lang="sk-SK" dirty="0"/>
              <a:t> </a:t>
            </a:r>
            <a:r>
              <a:rPr lang="sk-SK" dirty="0" err="1"/>
              <a:t>zájem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1, 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Jaká</a:t>
            </a:r>
            <a:r>
              <a:rPr lang="sk-SK" dirty="0"/>
              <a:t> </a:t>
            </a:r>
            <a:r>
              <a:rPr lang="sk-SK" dirty="0" err="1"/>
              <a:t>témata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 </a:t>
            </a:r>
            <a:r>
              <a:rPr lang="sk-SK" dirty="0" err="1"/>
              <a:t>jakých</a:t>
            </a:r>
            <a:r>
              <a:rPr lang="sk-SK" dirty="0"/>
              <a:t> </a:t>
            </a:r>
            <a:r>
              <a:rPr lang="sk-SK" dirty="0" err="1"/>
              <a:t>částí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skládá</a:t>
            </a:r>
            <a:r>
              <a:rPr lang="sk-SK" dirty="0"/>
              <a:t> návrhový vzor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 </a:t>
            </a:r>
            <a:r>
              <a:rPr lang="sk-SK" dirty="0" err="1"/>
              <a:t>jakými</a:t>
            </a:r>
            <a:r>
              <a:rPr lang="sk-SK" dirty="0"/>
              <a:t> </a:t>
            </a:r>
            <a:r>
              <a:rPr lang="sk-SK" dirty="0" err="1"/>
              <a:t>interfacy</a:t>
            </a:r>
            <a:r>
              <a:rPr lang="sk-SK" dirty="0"/>
              <a:t> pracujeme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updatování</a:t>
            </a:r>
            <a:r>
              <a:rPr lang="sk-SK" dirty="0"/>
              <a:t> </a:t>
            </a:r>
            <a:r>
              <a:rPr lang="sk-SK" dirty="0" err="1"/>
              <a:t>hodnot</a:t>
            </a:r>
            <a:r>
              <a:rPr lang="sk-SK" dirty="0"/>
              <a:t> ve </a:t>
            </a:r>
            <a:r>
              <a:rPr lang="sk-SK" dirty="0" err="1"/>
              <a:t>View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 </a:t>
            </a:r>
            <a:r>
              <a:rPr lang="sk-SK" dirty="0" err="1"/>
              <a:t>jakým</a:t>
            </a:r>
            <a:r>
              <a:rPr lang="sk-SK" dirty="0"/>
              <a:t> </a:t>
            </a:r>
            <a:r>
              <a:rPr lang="sk-SK" dirty="0" err="1"/>
              <a:t>interfacem</a:t>
            </a:r>
            <a:r>
              <a:rPr lang="sk-SK" dirty="0"/>
              <a:t> pracujeme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vytváření</a:t>
            </a:r>
            <a:r>
              <a:rPr lang="sk-SK" dirty="0"/>
              <a:t> </a:t>
            </a:r>
            <a:r>
              <a:rPr lang="sk-SK" dirty="0" err="1"/>
              <a:t>akcí</a:t>
            </a:r>
            <a:r>
              <a:rPr lang="sk-SK" dirty="0"/>
              <a:t> ve </a:t>
            </a:r>
            <a:r>
              <a:rPr lang="sk-SK" dirty="0" err="1"/>
              <a:t>ViewModelu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sk-SK" dirty="0" err="1"/>
              <a:t>Navigace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Závislosti </a:t>
            </a:r>
            <a:r>
              <a:rPr lang="sk-SK" sz="2000" dirty="0" err="1"/>
              <a:t>třídy</a:t>
            </a:r>
            <a:r>
              <a:rPr lang="sk-SK" sz="2000" dirty="0"/>
              <a:t> – to, </a:t>
            </a:r>
            <a:r>
              <a:rPr lang="sk-SK" sz="2000" dirty="0" err="1"/>
              <a:t>co</a:t>
            </a:r>
            <a:r>
              <a:rPr lang="sk-SK" sz="2000" dirty="0"/>
              <a:t>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potřebuje</a:t>
            </a:r>
            <a:r>
              <a:rPr lang="sk-SK" sz="2000" dirty="0"/>
              <a:t> na to, aby fungovala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Příklad</a:t>
            </a:r>
            <a:r>
              <a:rPr lang="sk-SK" sz="2000" dirty="0"/>
              <a:t> –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načíst</a:t>
            </a:r>
            <a:r>
              <a:rPr lang="sk-SK" sz="1600" b="1" dirty="0"/>
              <a:t> </a:t>
            </a:r>
            <a:r>
              <a:rPr lang="sk-SK" sz="1600" b="1" dirty="0" err="1"/>
              <a:t>data</a:t>
            </a:r>
            <a:r>
              <a:rPr lang="sk-SK" sz="1600" b="1" dirty="0"/>
              <a:t> </a:t>
            </a:r>
            <a:r>
              <a:rPr lang="sk-SK" sz="1600" dirty="0"/>
              <a:t>– </a:t>
            </a:r>
            <a:r>
              <a:rPr lang="sk-SK" sz="1600" dirty="0" err="1"/>
              <a:t>nějaká</a:t>
            </a:r>
            <a:r>
              <a:rPr lang="sk-SK" sz="1600" dirty="0"/>
              <a:t> Service, </a:t>
            </a:r>
            <a:r>
              <a:rPr lang="sk-SK" sz="1600" dirty="0" err="1"/>
              <a:t>Facade</a:t>
            </a:r>
            <a:r>
              <a:rPr lang="sk-SK" sz="1600" dirty="0"/>
              <a:t> nebo </a:t>
            </a:r>
            <a:r>
              <a:rPr lang="sk-SK" sz="1600" dirty="0" err="1"/>
              <a:t>Repository</a:t>
            </a:r>
            <a:endParaRPr lang="sk-SK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vytvořit</a:t>
            </a:r>
            <a:r>
              <a:rPr lang="sk-SK" sz="1600" b="1" dirty="0"/>
              <a:t> </a:t>
            </a:r>
            <a:r>
              <a:rPr lang="sk-SK" sz="1600" b="1" dirty="0" err="1"/>
              <a:t>Command</a:t>
            </a:r>
            <a:r>
              <a:rPr lang="sk-SK" sz="1600" b="1" dirty="0"/>
              <a:t> </a:t>
            </a:r>
            <a:r>
              <a:rPr lang="sk-SK" sz="1600" dirty="0"/>
              <a:t>– </a:t>
            </a:r>
            <a:r>
              <a:rPr lang="sk-SK" sz="1600" dirty="0" err="1"/>
              <a:t>ICommandFactory</a:t>
            </a:r>
            <a:endParaRPr lang="sk-SK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navigovat</a:t>
            </a:r>
            <a:r>
              <a:rPr lang="sk-SK" sz="1600" b="1" dirty="0"/>
              <a:t> na detail </a:t>
            </a:r>
            <a:r>
              <a:rPr lang="sk-SK" sz="1600" b="1" dirty="0" err="1"/>
              <a:t>ingredience</a:t>
            </a:r>
            <a:r>
              <a:rPr lang="sk-SK" sz="1600" b="1" dirty="0"/>
              <a:t> </a:t>
            </a:r>
            <a:r>
              <a:rPr lang="sk-SK" sz="1600" dirty="0"/>
              <a:t>- </a:t>
            </a:r>
            <a:r>
              <a:rPr lang="sk-SK" sz="1600" dirty="0" err="1"/>
              <a:t>INavigationService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nevytváří</a:t>
            </a:r>
            <a:r>
              <a:rPr lang="sk-SK" sz="2000" dirty="0"/>
              <a:t> </a:t>
            </a:r>
            <a:r>
              <a:rPr lang="sk-SK" sz="2000" dirty="0" err="1"/>
              <a:t>své</a:t>
            </a:r>
            <a:r>
              <a:rPr lang="sk-SK" sz="2000" dirty="0"/>
              <a:t> závislosti </a:t>
            </a:r>
            <a:r>
              <a:rPr lang="sk-SK" sz="2000" dirty="0" err="1"/>
              <a:t>uvnitř</a:t>
            </a:r>
            <a:r>
              <a:rPr lang="sk-SK" sz="2000" dirty="0"/>
              <a:t> </a:t>
            </a:r>
            <a:r>
              <a:rPr lang="sk-SK" sz="2000" dirty="0" err="1"/>
              <a:t>třídy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Deklaruje </a:t>
            </a:r>
            <a:r>
              <a:rPr lang="sk-SK" sz="2000" dirty="0" err="1"/>
              <a:t>co</a:t>
            </a:r>
            <a:r>
              <a:rPr lang="sk-SK" sz="2000" dirty="0"/>
              <a:t> </a:t>
            </a:r>
            <a:r>
              <a:rPr lang="sk-SK" sz="2000" dirty="0" err="1"/>
              <a:t>potřebuje</a:t>
            </a:r>
            <a:r>
              <a:rPr lang="sk-SK" sz="2000" dirty="0"/>
              <a:t> k tomu aby fungovala (obvykle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Závislosti </a:t>
            </a:r>
            <a:r>
              <a:rPr lang="sk-SK" sz="2000" dirty="0" err="1"/>
              <a:t>jsou</a:t>
            </a:r>
            <a:r>
              <a:rPr lang="sk-SK" sz="2000" dirty="0"/>
              <a:t> </a:t>
            </a:r>
            <a:r>
              <a:rPr lang="sk-SK" sz="2000" dirty="0" err="1"/>
              <a:t>vytvořeny</a:t>
            </a:r>
            <a:r>
              <a:rPr lang="sk-SK" sz="2000" dirty="0"/>
              <a:t> mimo </a:t>
            </a:r>
            <a:r>
              <a:rPr lang="sk-SK" sz="2000" dirty="0" err="1"/>
              <a:t>třídu</a:t>
            </a:r>
            <a:r>
              <a:rPr lang="sk-SK" sz="2000" dirty="0"/>
              <a:t> a </a:t>
            </a:r>
            <a:r>
              <a:rPr lang="sk-SK" sz="2000" dirty="0" err="1"/>
              <a:t>třída</a:t>
            </a:r>
            <a:r>
              <a:rPr lang="sk-SK" sz="2000" dirty="0"/>
              <a:t> nestará o to jak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9227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23722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 </a:t>
            </a:r>
            <a:r>
              <a:rPr lang="en-US" b="1" dirty="0"/>
              <a:t>Inversion of Control</a:t>
            </a:r>
          </a:p>
          <a:p>
            <a:pPr lvl="1"/>
            <a:r>
              <a:rPr lang="sk-SK" dirty="0" err="1"/>
              <a:t>Přesun</a:t>
            </a:r>
            <a:r>
              <a:rPr lang="sk-SK" dirty="0"/>
              <a:t> kontroly </a:t>
            </a:r>
            <a:r>
              <a:rPr lang="sk-SK" dirty="0" err="1"/>
              <a:t>vytváření</a:t>
            </a:r>
            <a:r>
              <a:rPr lang="sk-SK" dirty="0"/>
              <a:t> závislostí v rámci </a:t>
            </a:r>
            <a:r>
              <a:rPr lang="sk-SK" dirty="0" err="1"/>
              <a:t>aplikace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Zrušení </a:t>
            </a:r>
            <a:r>
              <a:rPr lang="sk-SK" dirty="0" err="1"/>
              <a:t>ručního</a:t>
            </a:r>
            <a:r>
              <a:rPr lang="sk-SK" dirty="0"/>
              <a:t> </a:t>
            </a:r>
            <a:r>
              <a:rPr lang="sk-SK" dirty="0" err="1"/>
              <a:t>vytváření</a:t>
            </a:r>
            <a:r>
              <a:rPr lang="sk-SK" dirty="0"/>
              <a:t> závislostí – </a:t>
            </a:r>
            <a:r>
              <a:rPr lang="sk-SK" dirty="0" err="1"/>
              <a:t>již</a:t>
            </a:r>
            <a:r>
              <a:rPr lang="sk-SK" dirty="0"/>
              <a:t> </a:t>
            </a:r>
            <a:r>
              <a:rPr lang="sk-SK" dirty="0" err="1"/>
              <a:t>žádné</a:t>
            </a:r>
            <a:r>
              <a:rPr lang="sk-SK" dirty="0"/>
              <a:t> </a:t>
            </a:r>
            <a:r>
              <a:rPr lang="sk-SK" b="1" dirty="0"/>
              <a:t>new</a:t>
            </a:r>
          </a:p>
          <a:p>
            <a:pPr lvl="1"/>
            <a:r>
              <a:rPr lang="sk-SK" dirty="0"/>
              <a:t>Nemusíme </a:t>
            </a:r>
            <a:r>
              <a:rPr lang="sk-SK" dirty="0" err="1"/>
              <a:t>řešit</a:t>
            </a:r>
            <a:r>
              <a:rPr lang="sk-SK" dirty="0"/>
              <a:t> jak </a:t>
            </a:r>
            <a:r>
              <a:rPr lang="sk-SK" dirty="0" err="1"/>
              <a:t>se</a:t>
            </a:r>
            <a:r>
              <a:rPr lang="sk-SK" dirty="0"/>
              <a:t> objekty </a:t>
            </a:r>
            <a:r>
              <a:rPr lang="sk-SK" dirty="0" err="1"/>
              <a:t>vytváří</a:t>
            </a:r>
            <a:r>
              <a:rPr lang="sk-SK" dirty="0"/>
              <a:t> – to za nás </a:t>
            </a:r>
            <a:r>
              <a:rPr lang="sk-SK" dirty="0" err="1"/>
              <a:t>řeší</a:t>
            </a:r>
            <a:r>
              <a:rPr lang="sk-SK" dirty="0"/>
              <a:t> </a:t>
            </a:r>
            <a:r>
              <a:rPr lang="sk-SK" b="1" dirty="0"/>
              <a:t>kontajner</a:t>
            </a:r>
            <a:endParaRPr lang="sk-SK" dirty="0"/>
          </a:p>
          <a:p>
            <a:pPr lvl="1"/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Výhody:</a:t>
            </a:r>
          </a:p>
          <a:p>
            <a:pPr lvl="1"/>
            <a:r>
              <a:rPr lang="sk-SK" dirty="0"/>
              <a:t> 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/>
              <a:t> </a:t>
            </a:r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F3593AE-8E78-44D6-A49F-F4D32D775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2306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 </a:t>
            </a:r>
            <a:r>
              <a:rPr lang="sk-SK" dirty="0" err="1"/>
              <a:t>container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sk-SK" dirty="0" err="1"/>
              <a:t>CommandFactory</a:t>
            </a:r>
            <a:r>
              <a:rPr lang="en-US" dirty="0"/>
              <a:t> -&gt; </a:t>
            </a:r>
            <a:r>
              <a:rPr lang="sk-SK" dirty="0" err="1"/>
              <a:t>CommandFactory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&lt;I</a:t>
            </a:r>
            <a:r>
              <a:rPr lang="sk-SK" dirty="0" err="1"/>
              <a:t>CommandFactory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</a:p>
          <a:p>
            <a:pPr lvl="1"/>
            <a:r>
              <a:rPr lang="sk-SK" dirty="0"/>
              <a:t>...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7FAB973-17F4-48BA-A26B-EC9602698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500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 3</vt:lpstr>
      <vt:lpstr>Integral</vt:lpstr>
      <vt:lpstr>PV239 - 04 IoC</vt:lpstr>
      <vt:lpstr>Projekt</vt:lpstr>
      <vt:lpstr>Přídavné cvičení</vt:lpstr>
      <vt:lpstr>Opakování</vt:lpstr>
      <vt:lpstr>Dnešní cíle</vt:lpstr>
      <vt:lpstr>Dependency injection</vt:lpstr>
      <vt:lpstr>Layouts</vt:lpstr>
      <vt:lpstr>Inversion Of Control</vt:lpstr>
      <vt:lpstr>IOc container</vt:lpstr>
      <vt:lpstr>IOC/DI – Kontejnery</vt:lpstr>
      <vt:lpstr>IOC/DI – Abstrakce</vt:lpstr>
      <vt:lpstr>Layouts</vt:lpstr>
      <vt:lpstr>Scrutor</vt:lpstr>
      <vt:lpstr>Layouts</vt:lpstr>
      <vt:lpstr>Layouts</vt:lpstr>
      <vt:lpstr>Dnešní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256</cp:revision>
  <dcterms:created xsi:type="dcterms:W3CDTF">2019-03-03T09:39:32Z</dcterms:created>
  <dcterms:modified xsi:type="dcterms:W3CDTF">2022-03-07T07:21:41Z</dcterms:modified>
</cp:coreProperties>
</file>