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8"/>
  </p:notesMasterIdLst>
  <p:sldIdLst>
    <p:sldId id="256" r:id="rId2"/>
    <p:sldId id="394" r:id="rId3"/>
    <p:sldId id="387" r:id="rId4"/>
    <p:sldId id="258" r:id="rId5"/>
    <p:sldId id="259" r:id="rId6"/>
    <p:sldId id="390" r:id="rId7"/>
    <p:sldId id="260" r:id="rId8"/>
    <p:sldId id="261" r:id="rId9"/>
    <p:sldId id="400" r:id="rId10"/>
    <p:sldId id="257" r:id="rId11"/>
    <p:sldId id="399" r:id="rId12"/>
    <p:sldId id="401" r:id="rId13"/>
    <p:sldId id="396" r:id="rId14"/>
    <p:sldId id="402" r:id="rId15"/>
    <p:sldId id="403" r:id="rId16"/>
    <p:sldId id="3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88" d="100"/>
          <a:sy n="88" d="100"/>
        </p:scale>
        <p:origin x="7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Converters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Converters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Converters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Converters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5" Type="http://schemas.openxmlformats.org/officeDocument/2006/relationships/diagramColors" Target="../diagrams/colors14.xml"/><Relationship Id="rId10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4.xml"/><Relationship Id="rId9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author</a:t>
            </a:r>
            <a:r>
              <a:rPr lang="cs-CZ" dirty="0"/>
              <a:t> </a:t>
            </a:r>
            <a:r>
              <a:rPr lang="cs-CZ" b="1" dirty="0"/>
              <a:t>„Frank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to set </a:t>
            </a:r>
            <a:r>
              <a:rPr lang="en-US" dirty="0"/>
              <a:t>a </a:t>
            </a:r>
            <a:r>
              <a:rPr lang="cs-CZ" dirty="0" err="1"/>
              <a:t>path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database </a:t>
            </a:r>
            <a:r>
              <a:rPr lang="cs-CZ" dirty="0" err="1"/>
              <a:t>file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operations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err="1"/>
              <a:t>CreateTable</a:t>
            </a:r>
            <a:endParaRPr lang="en-US" dirty="0"/>
          </a:p>
          <a:p>
            <a:endParaRPr lang="sk-SK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8A5E512-7521-40A8-A608-07CFB7D8A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34636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D86-A491-489A-BEB1-9A8A382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223-6B70-4006-9428-17B49BC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b="1" dirty="0" err="1"/>
              <a:t>Automapper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1 type to </a:t>
            </a:r>
            <a:r>
              <a:rPr lang="sk-SK" dirty="0" err="1"/>
              <a:t>anothe</a:t>
            </a:r>
            <a:r>
              <a:rPr lang="en-US" dirty="0"/>
              <a:t>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of </a:t>
            </a:r>
            <a:r>
              <a:rPr lang="sk-SK" dirty="0" err="1"/>
              <a:t>properties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name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more </a:t>
            </a:r>
            <a:r>
              <a:rPr lang="sk-SK" dirty="0" err="1"/>
              <a:t>advanced</a:t>
            </a:r>
            <a:r>
              <a:rPr lang="sk-SK" dirty="0"/>
              <a:t> </a:t>
            </a:r>
            <a:r>
              <a:rPr lang="sk-SK" dirty="0" err="1"/>
              <a:t>cases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: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between</a:t>
            </a:r>
            <a:r>
              <a:rPr lang="sk-SK" dirty="0"/>
              <a:t> </a:t>
            </a:r>
            <a:r>
              <a:rPr lang="sk-SK" dirty="0" err="1"/>
              <a:t>entities</a:t>
            </a:r>
            <a:r>
              <a:rPr lang="sk-SK" dirty="0"/>
              <a:t> and </a:t>
            </a:r>
            <a:r>
              <a:rPr lang="sk-SK" dirty="0" err="1"/>
              <a:t>models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inherits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b="1" dirty="0"/>
              <a:t>Profile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organization</a:t>
            </a:r>
            <a:r>
              <a:rPr lang="sk-SK" dirty="0"/>
              <a:t> – </a:t>
            </a:r>
            <a:r>
              <a:rPr lang="sk-SK" dirty="0" err="1"/>
              <a:t>use</a:t>
            </a:r>
            <a:r>
              <a:rPr lang="sk-SK" dirty="0"/>
              <a:t> 1 profile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Registration</a:t>
            </a:r>
            <a:r>
              <a:rPr lang="sk-SK" dirty="0"/>
              <a:t> –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b="1" dirty="0" err="1"/>
              <a:t>AutoMapper.Extensions.Microsoft.DependencyInjection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Extension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b="1" dirty="0" err="1"/>
              <a:t>serviceCollection.AddAutoMapper</a:t>
            </a:r>
            <a:r>
              <a:rPr lang="sk-SK" b="1" dirty="0"/>
              <a:t>()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1C27EA-9ED7-4A54-B06D-704D1D33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337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Database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862BBD-1973-4121-A60B-CFC7F5BC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4782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966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33E6-AEBA-4B11-9DAB-44FD183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7BE-F70C-468D-9081-0BE6CB82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Changing of value – usually from 1 type to 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ConvertBack</a:t>
            </a:r>
            <a:r>
              <a:rPr lang="sk-SK" dirty="0"/>
              <a:t>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Helper classes available – enable strongly typed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BaseConverter</a:t>
            </a:r>
            <a:r>
              <a:rPr lang="en-US" dirty="0"/>
              <a:t>&lt;,&gt;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BaseConverterOneWay</a:t>
            </a:r>
            <a:r>
              <a:rPr lang="en-US" dirty="0"/>
              <a:t>&lt;,&gt;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Naming – specify intent explicitly in naming – to be able to know what the input and output should be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E83CE3-CDA6-4726-A9E8-BFA7312B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61878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3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Converter</a:t>
            </a:r>
            <a:endParaRPr lang="sk-SK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714A9D-F6FF-43B8-8209-4111333B0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11566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7427-E27C-4CE8-B372-EB5CDB8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option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DCEE-7A6E-49AC-87D2-8B2692C6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Options</a:t>
            </a:r>
            <a:r>
              <a:rPr lang="sk-SK" dirty="0"/>
              <a:t>: </a:t>
            </a:r>
            <a:r>
              <a:rPr lang="sk-SK" b="1" dirty="0" err="1"/>
              <a:t>Preferences</a:t>
            </a:r>
            <a:r>
              <a:rPr lang="sk-SK" b="1" dirty="0"/>
              <a:t>, </a:t>
            </a:r>
            <a:r>
              <a:rPr lang="sk-SK" b="1" dirty="0" err="1"/>
              <a:t>Secure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, </a:t>
            </a:r>
            <a:r>
              <a:rPr lang="sk-SK" b="1" dirty="0" err="1"/>
              <a:t>Database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Examples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Authenti</a:t>
            </a:r>
            <a:r>
              <a:rPr lang="en-US"/>
              <a:t>c</a:t>
            </a:r>
            <a:r>
              <a:rPr lang="sk-SK"/>
              <a:t>ation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Selecting</a:t>
            </a:r>
            <a:r>
              <a:rPr lang="sk-SK" dirty="0"/>
              <a:t> </a:t>
            </a:r>
            <a:r>
              <a:rPr lang="sk-SK" dirty="0" err="1"/>
              <a:t>color</a:t>
            </a:r>
            <a:r>
              <a:rPr lang="sk-SK" dirty="0"/>
              <a:t> </a:t>
            </a:r>
            <a:r>
              <a:rPr lang="sk-SK" dirty="0" err="1"/>
              <a:t>schema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a </a:t>
            </a:r>
            <a:r>
              <a:rPr lang="sk-SK" dirty="0" err="1"/>
              <a:t>recipe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</a:t>
            </a:r>
            <a:r>
              <a:rPr lang="sk-SK" dirty="0" err="1"/>
              <a:t>settings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are </a:t>
            </a:r>
            <a:r>
              <a:rPr lang="sk-SK" dirty="0" err="1"/>
              <a:t>ordered</a:t>
            </a:r>
            <a:r>
              <a:rPr lang="sk-SK" dirty="0"/>
              <a:t> in a list (</a:t>
            </a:r>
            <a:r>
              <a:rPr lang="sk-SK" dirty="0" err="1"/>
              <a:t>alphabetically</a:t>
            </a:r>
            <a:r>
              <a:rPr lang="sk-SK" dirty="0"/>
              <a:t>, by </a:t>
            </a:r>
            <a:r>
              <a:rPr lang="sk-SK" dirty="0" err="1"/>
              <a:t>date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...)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CA4-2A62-4154-AA08-031883B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Suggestions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additional</a:t>
            </a:r>
            <a:r>
              <a:rPr lang="sk-SK" dirty="0"/>
              <a:t>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EC56-64B6-4765-8E2A-33CDE301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Creating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animations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environments</a:t>
            </a:r>
            <a:r>
              <a:rPr lang="sk-SK" dirty="0"/>
              <a:t> (</a:t>
            </a:r>
            <a:r>
              <a:rPr lang="sk-SK" dirty="0" err="1"/>
              <a:t>dev</a:t>
            </a:r>
            <a:r>
              <a:rPr lang="sk-SK" dirty="0"/>
              <a:t>, test, </a:t>
            </a:r>
            <a:r>
              <a:rPr lang="sk-SK" dirty="0" err="1"/>
              <a:t>production</a:t>
            </a:r>
            <a:r>
              <a:rPr lang="sk-SK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Tips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useful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and </a:t>
            </a:r>
            <a:r>
              <a:rPr lang="sk-SK" dirty="0" err="1"/>
              <a:t>libraries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15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DI mean and what is it’s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IoC mean and what is it’s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the library </a:t>
            </a:r>
            <a:r>
              <a:rPr lang="en-US" dirty="0" err="1"/>
              <a:t>Scrutor</a:t>
            </a:r>
            <a:r>
              <a:rPr lang="en-US" dirty="0"/>
              <a:t> for?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values securely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data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For storing small amounts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 for size of individual</a:t>
            </a:r>
            <a:r>
              <a:rPr lang="sk-SK" dirty="0"/>
              <a:t> </a:t>
            </a:r>
            <a:r>
              <a:rPr lang="sk-SK" dirty="0" err="1"/>
              <a:t>records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Supported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0D6A1AF-14F5-4ABE-90AE-6D8AEA8E9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7220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automatic</a:t>
            </a:r>
            <a:r>
              <a:rPr lang="sk-SK" dirty="0"/>
              <a:t> backup to Google </a:t>
            </a:r>
            <a:r>
              <a:rPr lang="sk-SK" dirty="0" err="1"/>
              <a:t>Drive</a:t>
            </a:r>
            <a:r>
              <a:rPr lang="sk-SK" dirty="0"/>
              <a:t> – </a:t>
            </a:r>
            <a:r>
              <a:rPr lang="sk-SK" dirty="0" err="1"/>
              <a:t>from</a:t>
            </a:r>
            <a:r>
              <a:rPr lang="sk-SK" dirty="0"/>
              <a:t> Android 6.0 (API level 23)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iOS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NSUserDefaults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Backup in </a:t>
            </a:r>
            <a:r>
              <a:rPr lang="sk-SK" dirty="0" err="1"/>
              <a:t>iCloud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9C7C0-6960-430D-80BC-EA34EB834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14574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Preferences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8D530AA-D10E-445D-9F13-5E6A2DC39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4311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Useful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storing</a:t>
            </a:r>
            <a:r>
              <a:rPr lang="cs-CZ" dirty="0"/>
              <a:t> </a:t>
            </a:r>
            <a:r>
              <a:rPr lang="cs-CZ" dirty="0" err="1"/>
              <a:t>small</a:t>
            </a:r>
            <a:r>
              <a:rPr lang="cs-CZ" dirty="0"/>
              <a:t> </a:t>
            </a:r>
            <a:r>
              <a:rPr lang="cs-CZ" dirty="0" err="1"/>
              <a:t>amount</a:t>
            </a:r>
            <a:r>
              <a:rPr lang="en-US" dirty="0"/>
              <a:t>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en-US" dirty="0"/>
              <a:t> </a:t>
            </a:r>
            <a:r>
              <a:rPr lang="cs-CZ" dirty="0"/>
              <a:t>data </a:t>
            </a:r>
            <a:r>
              <a:rPr lang="en-US" dirty="0"/>
              <a:t>securely </a:t>
            </a:r>
            <a:r>
              <a:rPr lang="cs-CZ" dirty="0"/>
              <a:t>(</a:t>
            </a:r>
            <a:r>
              <a:rPr lang="cs-CZ" dirty="0" err="1"/>
              <a:t>i.e</a:t>
            </a:r>
            <a:r>
              <a:rPr lang="cs-CZ" dirty="0"/>
              <a:t>. </a:t>
            </a:r>
            <a:r>
              <a:rPr lang="cs-CZ" dirty="0" err="1"/>
              <a:t>authentication</a:t>
            </a:r>
            <a:r>
              <a:rPr lang="cs-CZ" dirty="0"/>
              <a:t>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Supports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strings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Asynchronous</a:t>
            </a:r>
            <a:r>
              <a:rPr lang="cs-CZ" dirty="0"/>
              <a:t>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0445A-E97F-4509-BEF7-2F575024A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36054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Encrypted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en-US" dirty="0"/>
              <a:t>a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Android </a:t>
            </a:r>
            <a:r>
              <a:rPr lang="cs-CZ" dirty="0" err="1"/>
              <a:t>KeyStore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/>
              <a:t>KeyChain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Backup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on/</a:t>
            </a:r>
            <a:r>
              <a:rPr lang="cs-CZ" dirty="0" err="1"/>
              <a:t>off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user</a:t>
            </a:r>
            <a:r>
              <a:rPr lang="en-US" dirty="0"/>
              <a:t>’s settings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AD50C-6350-4C44-9ABC-E93F545D5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97445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Secure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Storage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9165BAE-56EC-4D73-BDD6-C78BA134B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73452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87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540</Words>
  <Application>Microsoft Office PowerPoint</Application>
  <PresentationFormat>Širokoúhlá obrazovka</PresentationFormat>
  <Paragraphs>166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PV239 - 05 Storage</vt:lpstr>
      <vt:lpstr>questions</vt:lpstr>
      <vt:lpstr>goals</vt:lpstr>
      <vt:lpstr>Preferences</vt:lpstr>
      <vt:lpstr>Preferences</vt:lpstr>
      <vt:lpstr>Layouts</vt:lpstr>
      <vt:lpstr>Secure Storage</vt:lpstr>
      <vt:lpstr>Secure Storage</vt:lpstr>
      <vt:lpstr>Layouts</vt:lpstr>
      <vt:lpstr>SQLite</vt:lpstr>
      <vt:lpstr>Mapping</vt:lpstr>
      <vt:lpstr>Layouts</vt:lpstr>
      <vt:lpstr>Converter</vt:lpstr>
      <vt:lpstr>Layouts</vt:lpstr>
      <vt:lpstr>Which storage option would you use?</vt:lpstr>
      <vt:lpstr>Suggestions for additional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Michal Hazdra</cp:lastModifiedBy>
  <cp:revision>382</cp:revision>
  <dcterms:created xsi:type="dcterms:W3CDTF">2019-03-03T09:39:32Z</dcterms:created>
  <dcterms:modified xsi:type="dcterms:W3CDTF">2023-03-14T11:29:53Z</dcterms:modified>
</cp:coreProperties>
</file>