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0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397" r:id="rId15"/>
    <p:sldId id="402" r:id="rId16"/>
    <p:sldId id="391" r:id="rId17"/>
    <p:sldId id="403" r:id="rId18"/>
    <p:sldId id="3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22.03.2022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Bal</a:t>
            </a:r>
            <a:r>
              <a:rPr lang="cs-CZ" dirty="0"/>
              <a:t>íček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/>
              <a:t>od autora „</a:t>
            </a:r>
            <a:r>
              <a:rPr lang="cs-CZ" b="1" dirty="0"/>
              <a:t>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Potřeba nastavit cestu k </a:t>
            </a:r>
            <a:r>
              <a:rPr lang="cs-CZ" dirty="0" err="1"/>
              <a:t>databá</a:t>
            </a:r>
            <a:r>
              <a:rPr lang="sk-SK" dirty="0" err="1"/>
              <a:t>zovému</a:t>
            </a:r>
            <a:r>
              <a:rPr lang="sk-SK" dirty="0"/>
              <a:t> </a:t>
            </a:r>
            <a:r>
              <a:rPr lang="sk-SK" dirty="0" err="1"/>
              <a:t>souboru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Základní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Základní </a:t>
            </a:r>
            <a:r>
              <a:rPr lang="sk-SK" dirty="0" err="1"/>
              <a:t>operace</a:t>
            </a:r>
            <a:r>
              <a:rPr lang="sk-SK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29138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Mapování</a:t>
            </a:r>
            <a:r>
              <a:rPr lang="sk-SK" dirty="0"/>
              <a:t> objektu 1 typu na objekt </a:t>
            </a:r>
            <a:r>
              <a:rPr lang="sk-SK" dirty="0" err="1"/>
              <a:t>jiného</a:t>
            </a:r>
            <a:r>
              <a:rPr lang="sk-SK" dirty="0"/>
              <a:t> typu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Automatický </a:t>
            </a:r>
            <a:r>
              <a:rPr lang="sk-SK" dirty="0" err="1"/>
              <a:t>přenos</a:t>
            </a:r>
            <a:r>
              <a:rPr lang="sk-SK" dirty="0"/>
              <a:t> </a:t>
            </a:r>
            <a:r>
              <a:rPr lang="sk-SK" dirty="0" err="1"/>
              <a:t>hodnot</a:t>
            </a:r>
            <a:r>
              <a:rPr lang="sk-SK" dirty="0"/>
              <a:t> u </a:t>
            </a:r>
            <a:r>
              <a:rPr lang="sk-SK" dirty="0" err="1"/>
              <a:t>stejně</a:t>
            </a:r>
            <a:r>
              <a:rPr lang="sk-SK" dirty="0"/>
              <a:t> </a:t>
            </a:r>
            <a:r>
              <a:rPr lang="sk-SK" dirty="0" err="1"/>
              <a:t>pojmenovaných</a:t>
            </a:r>
            <a:r>
              <a:rPr lang="sk-SK" dirty="0"/>
              <a:t> vlastností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manuální</a:t>
            </a: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mapování</a:t>
            </a:r>
            <a:r>
              <a:rPr lang="sk-SK" dirty="0"/>
              <a:t> u </a:t>
            </a:r>
            <a:r>
              <a:rPr lang="sk-SK" dirty="0" err="1"/>
              <a:t>komplikovanějších</a:t>
            </a:r>
            <a:r>
              <a:rPr lang="sk-SK" dirty="0"/>
              <a:t> </a:t>
            </a:r>
            <a:r>
              <a:rPr lang="sk-SK" dirty="0" err="1"/>
              <a:t>případů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Příklad</a:t>
            </a:r>
            <a:r>
              <a:rPr lang="sk-SK" dirty="0"/>
              <a:t>: </a:t>
            </a:r>
            <a:r>
              <a:rPr lang="sk-SK" dirty="0" err="1"/>
              <a:t>mapování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entitami a modely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pomocí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b="1" dirty="0"/>
              <a:t>Profile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 </a:t>
            </a:r>
            <a:r>
              <a:rPr lang="sk-SK" dirty="0" err="1"/>
              <a:t>přehlednost</a:t>
            </a:r>
            <a:r>
              <a:rPr lang="sk-SK" dirty="0"/>
              <a:t> – 1 </a:t>
            </a:r>
            <a:r>
              <a:rPr lang="sk-SK" dirty="0" err="1"/>
              <a:t>třída</a:t>
            </a:r>
            <a:r>
              <a:rPr lang="sk-SK" dirty="0"/>
              <a:t> pro 1 entitu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Registrace</a:t>
            </a:r>
            <a:r>
              <a:rPr lang="sk-SK" dirty="0"/>
              <a:t> – </a:t>
            </a:r>
            <a:r>
              <a:rPr lang="sk-SK" dirty="0" err="1"/>
              <a:t>knihovna</a:t>
            </a:r>
            <a:r>
              <a:rPr lang="sk-SK" b="1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Metoda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4207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Databáze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4207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Změna</a:t>
            </a:r>
            <a:r>
              <a:rPr lang="sk-SK" dirty="0"/>
              <a:t> hodnoty – obvykle z </a:t>
            </a:r>
            <a:r>
              <a:rPr lang="sk-SK" dirty="0" err="1"/>
              <a:t>jednoho</a:t>
            </a:r>
            <a:r>
              <a:rPr lang="sk-SK" dirty="0"/>
              <a:t> typu na druhý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Pojmenování</a:t>
            </a:r>
            <a:r>
              <a:rPr lang="sk-SK" dirty="0"/>
              <a:t> – názorné, tak </a:t>
            </a:r>
            <a:r>
              <a:rPr lang="sk-SK" dirty="0" err="1"/>
              <a:t>abychom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použití </a:t>
            </a:r>
            <a:r>
              <a:rPr lang="sk-SK" dirty="0" err="1"/>
              <a:t>věděli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je vstup a </a:t>
            </a:r>
            <a:r>
              <a:rPr lang="sk-SK" dirty="0" err="1"/>
              <a:t>co</a:t>
            </a:r>
            <a:r>
              <a:rPr lang="sk-SK" dirty="0"/>
              <a:t> výstup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27110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1A9-C195-4079-B8DA-540C589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EventTocommandBehavior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FC1E-C14A-4C25-A149-A0D8CE7B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Xamarin.CommunityToolkit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Převod</a:t>
            </a:r>
            <a:r>
              <a:rPr lang="sk-SK" dirty="0"/>
              <a:t> eventu na </a:t>
            </a:r>
            <a:r>
              <a:rPr lang="sk-SK" dirty="0" err="1"/>
              <a:t>Command</a:t>
            </a:r>
            <a:endParaRPr lang="sk-SK" dirty="0"/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k-S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behaviors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EventToCommandBehavior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SelectLanguageCommand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EventName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SelectedIndexChanged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7311A-F2D5-40EF-B691-A32BA60EE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498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8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eventtocommandbehavior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498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err="1"/>
              <a:t>Společné</a:t>
            </a:r>
            <a:r>
              <a:rPr lang="sk-SK" dirty="0"/>
              <a:t> cvičení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Vytvořme</a:t>
            </a:r>
            <a:r>
              <a:rPr lang="sk-SK" sz="6000" dirty="0">
                <a:solidFill>
                  <a:srgbClr val="FFFFFF"/>
                </a:solidFill>
              </a:rPr>
              <a:t> stránku pro detail </a:t>
            </a:r>
            <a:r>
              <a:rPr lang="sk-SK" sz="6000" dirty="0" err="1">
                <a:solidFill>
                  <a:srgbClr val="FFFFFF"/>
                </a:solidFill>
              </a:rPr>
              <a:t>ingredience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Které</a:t>
            </a:r>
            <a:r>
              <a:rPr lang="sk-SK" dirty="0"/>
              <a:t> </a:t>
            </a:r>
            <a:r>
              <a:rPr lang="sk-SK" dirty="0" err="1"/>
              <a:t>úložištĚ</a:t>
            </a:r>
            <a:r>
              <a:rPr lang="sk-SK" dirty="0"/>
              <a:t> </a:t>
            </a:r>
            <a:r>
              <a:rPr lang="sk-SK" dirty="0" err="1"/>
              <a:t>byste</a:t>
            </a:r>
            <a:r>
              <a:rPr lang="sk-SK" dirty="0"/>
              <a:t> použili?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Úložiště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Příklady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Autentizace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Výběr</a:t>
            </a:r>
            <a:r>
              <a:rPr lang="sk-SK" dirty="0"/>
              <a:t> </a:t>
            </a:r>
            <a:r>
              <a:rPr lang="sk-SK" dirty="0" err="1"/>
              <a:t>barevného</a:t>
            </a:r>
            <a:r>
              <a:rPr lang="sk-SK" dirty="0"/>
              <a:t> </a:t>
            </a:r>
            <a:r>
              <a:rPr lang="sk-SK" dirty="0" err="1"/>
              <a:t>schématu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Uložení receptu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Uložení </a:t>
            </a:r>
            <a:r>
              <a:rPr lang="sk-SK" dirty="0" err="1"/>
              <a:t>způsobu</a:t>
            </a:r>
            <a:r>
              <a:rPr lang="sk-SK" dirty="0"/>
              <a:t> </a:t>
            </a:r>
            <a:r>
              <a:rPr lang="sk-SK" dirty="0" err="1"/>
              <a:t>řazení</a:t>
            </a:r>
            <a:r>
              <a:rPr lang="sk-SK" dirty="0"/>
              <a:t> </a:t>
            </a:r>
            <a:r>
              <a:rPr lang="sk-SK" dirty="0" err="1"/>
              <a:t>položek</a:t>
            </a:r>
            <a:r>
              <a:rPr lang="sk-SK" dirty="0"/>
              <a:t> v </a:t>
            </a:r>
            <a:r>
              <a:rPr lang="sk-SK" dirty="0" err="1"/>
              <a:t>seznamu</a:t>
            </a:r>
            <a:r>
              <a:rPr lang="sk-SK" dirty="0"/>
              <a:t> (</a:t>
            </a:r>
            <a:r>
              <a:rPr lang="sk-SK" dirty="0" err="1"/>
              <a:t>dle</a:t>
            </a:r>
            <a:r>
              <a:rPr lang="sk-SK" dirty="0"/>
              <a:t> abecedy, </a:t>
            </a:r>
            <a:r>
              <a:rPr lang="sk-SK" dirty="0" err="1"/>
              <a:t>dle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přidání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Náměty</a:t>
            </a:r>
            <a:r>
              <a:rPr lang="sk-SK" dirty="0"/>
              <a:t> na </a:t>
            </a:r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Stylování</a:t>
            </a:r>
            <a:r>
              <a:rPr lang="en-US" dirty="0"/>
              <a:t>, </a:t>
            </a:r>
            <a:r>
              <a:rPr lang="en-US" dirty="0" err="1"/>
              <a:t>lokalizace</a:t>
            </a:r>
            <a:r>
              <a:rPr lang="sk-SK" dirty="0"/>
              <a:t> a tvorba </a:t>
            </a:r>
            <a:r>
              <a:rPr lang="sk-SK" dirty="0" err="1"/>
              <a:t>vlastních</a:t>
            </a:r>
            <a:r>
              <a:rPr lang="sk-SK" dirty="0"/>
              <a:t> </a:t>
            </a:r>
            <a:r>
              <a:rPr lang="sk-SK" dirty="0" err="1"/>
              <a:t>kontrolek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Konfigurace</a:t>
            </a:r>
            <a:r>
              <a:rPr lang="en-US" dirty="0"/>
              <a:t> aplikace pro r</a:t>
            </a:r>
            <a:r>
              <a:rPr lang="sk-SK" dirty="0" err="1"/>
              <a:t>ůzná</a:t>
            </a:r>
            <a:r>
              <a:rPr lang="sk-SK" dirty="0"/>
              <a:t> </a:t>
            </a:r>
            <a:r>
              <a:rPr lang="sk-SK" dirty="0" err="1"/>
              <a:t>prostředí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produkce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užitočné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Nějaké</a:t>
            </a:r>
            <a:r>
              <a:rPr lang="sk-SK" dirty="0"/>
              <a:t> vlastní?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Co </a:t>
            </a:r>
            <a:r>
              <a:rPr lang="en-US" dirty="0" err="1"/>
              <a:t>znamen</a:t>
            </a:r>
            <a:r>
              <a:rPr lang="sk-SK" dirty="0"/>
              <a:t>á </a:t>
            </a:r>
            <a:r>
              <a:rPr lang="sk-SK" dirty="0" err="1"/>
              <a:t>zkratka</a:t>
            </a:r>
            <a:r>
              <a:rPr lang="sk-SK" dirty="0"/>
              <a:t> DI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znamená </a:t>
            </a:r>
            <a:r>
              <a:rPr lang="sk-SK" dirty="0" err="1"/>
              <a:t>zkratka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knihovnu</a:t>
            </a:r>
            <a:r>
              <a:rPr lang="sk-SK" dirty="0"/>
              <a:t> </a:t>
            </a:r>
            <a:r>
              <a:rPr lang="sk-SK" dirty="0" err="1"/>
              <a:t>Scrutor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U</a:t>
            </a:r>
            <a:r>
              <a:rPr lang="en-US" dirty="0"/>
              <a:t>kl</a:t>
            </a:r>
            <a:r>
              <a:rPr lang="sk-SK" dirty="0" err="1"/>
              <a:t>ádání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Ukládání</a:t>
            </a:r>
            <a:r>
              <a:rPr lang="sk-SK" dirty="0"/>
              <a:t> zabezpečených </a:t>
            </a:r>
            <a:r>
              <a:rPr lang="sk-SK" dirty="0" err="1"/>
              <a:t>hodnot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Ukládání</a:t>
            </a:r>
            <a:r>
              <a:rPr lang="sk-SK" dirty="0"/>
              <a:t> </a:t>
            </a:r>
            <a:r>
              <a:rPr lang="sk-SK" dirty="0" err="1"/>
              <a:t>dat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Konverze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Vhodné na </a:t>
            </a:r>
            <a:r>
              <a:rPr lang="sk-SK" dirty="0" err="1"/>
              <a:t>ukládání</a:t>
            </a:r>
            <a:r>
              <a:rPr lang="sk-SK" dirty="0"/>
              <a:t> malého </a:t>
            </a:r>
            <a:r>
              <a:rPr lang="sk-SK" dirty="0" err="1"/>
              <a:t>množství</a:t>
            </a:r>
            <a:r>
              <a:rPr lang="sk-SK" dirty="0"/>
              <a:t> textových </a:t>
            </a:r>
            <a:r>
              <a:rPr lang="sk-SK" dirty="0" err="1"/>
              <a:t>záznamů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Omezení</a:t>
            </a:r>
            <a:r>
              <a:rPr lang="sk-SK" dirty="0"/>
              <a:t> na </a:t>
            </a:r>
            <a:r>
              <a:rPr lang="sk-SK" dirty="0" err="1"/>
              <a:t>velikost</a:t>
            </a:r>
            <a:r>
              <a:rPr lang="sk-SK" dirty="0"/>
              <a:t> jednotlivých </a:t>
            </a:r>
            <a:r>
              <a:rPr lang="sk-SK" dirty="0" err="1"/>
              <a:t>záznamů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Synchronní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Podporované datové typy: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16767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od Android 6.0 (API level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nutné </a:t>
            </a:r>
            <a:r>
              <a:rPr lang="sk-SK" dirty="0" err="1"/>
              <a:t>použít</a:t>
            </a:r>
            <a:r>
              <a:rPr lang="sk-SK" dirty="0"/>
              <a:t> Auto Backup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Nesynchronizují</a:t>
            </a:r>
            <a:r>
              <a:rPr lang="sk-SK" dirty="0"/>
              <a:t> </a:t>
            </a:r>
            <a:r>
              <a:rPr lang="sk-SK" dirty="0" err="1"/>
              <a:t>se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2396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2396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Vhodné na uložení malého množství zabezpečených dat (typicky autorizační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Podporuje jenom ukládání textových řetězců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Asynchronní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11516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Uloženo v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Zašifrováno pomocí klíče z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Je vhodné vypnout synchronizaci (po synchronizaci se zašifrovaná data nebudou dát přečíst)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Uloženo zašifrováno v </a:t>
            </a:r>
            <a:r>
              <a:rPr lang="cs-CZ" dirty="0" err="1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O synchronizaci se stará iCloud na základě nastavení uživatele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7449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7449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589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PV239 - 05 Storage</vt:lpstr>
      <vt:lpstr>Opakování</vt:lpstr>
      <vt:lpstr>Dnešní cíle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Mapování</vt:lpstr>
      <vt:lpstr>Layouts</vt:lpstr>
      <vt:lpstr>Converter</vt:lpstr>
      <vt:lpstr>EventTocommandBehavior</vt:lpstr>
      <vt:lpstr>Layouts</vt:lpstr>
      <vt:lpstr>Layouts</vt:lpstr>
      <vt:lpstr>Které úložištĚ byste použili?</vt:lpstr>
      <vt:lpstr>Náměty na přídavné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305</cp:revision>
  <dcterms:created xsi:type="dcterms:W3CDTF">2019-03-03T09:39:32Z</dcterms:created>
  <dcterms:modified xsi:type="dcterms:W3CDTF">2022-03-22T11:37:23Z</dcterms:modified>
</cp:coreProperties>
</file>