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6"/>
  </p:notesMasterIdLst>
  <p:sldIdLst>
    <p:sldId id="256" r:id="rId2"/>
    <p:sldId id="300" r:id="rId3"/>
    <p:sldId id="304" r:id="rId4"/>
    <p:sldId id="301" r:id="rId5"/>
    <p:sldId id="258" r:id="rId6"/>
    <p:sldId id="259" r:id="rId7"/>
    <p:sldId id="260" r:id="rId8"/>
    <p:sldId id="261" r:id="rId9"/>
    <p:sldId id="296" r:id="rId10"/>
    <p:sldId id="402" r:id="rId11"/>
    <p:sldId id="297" r:id="rId12"/>
    <p:sldId id="298" r:id="rId13"/>
    <p:sldId id="270" r:id="rId14"/>
    <p:sldId id="265" r:id="rId15"/>
    <p:sldId id="268" r:id="rId16"/>
    <p:sldId id="267" r:id="rId17"/>
    <p:sldId id="269" r:id="rId18"/>
    <p:sldId id="403" r:id="rId19"/>
    <p:sldId id="404" r:id="rId20"/>
    <p:sldId id="299" r:id="rId21"/>
    <p:sldId id="266" r:id="rId22"/>
    <p:sldId id="302" r:id="rId23"/>
    <p:sldId id="303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Generování</a:t>
          </a:r>
          <a:r>
            <a:rPr lang="sk-SK" dirty="0">
              <a:solidFill>
                <a:schemeClr val="bg1"/>
              </a:solidFill>
            </a:rPr>
            <a:t> klienta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Generování</a:t>
          </a:r>
          <a:r>
            <a:rPr lang="sk-SK" dirty="0">
              <a:solidFill>
                <a:schemeClr val="bg1"/>
              </a:solidFill>
            </a:rPr>
            <a:t> klienta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Generování</a:t>
          </a:r>
          <a:r>
            <a:rPr lang="sk-SK" dirty="0">
              <a:solidFill>
                <a:schemeClr val="bg1"/>
              </a:solidFill>
            </a:rPr>
            <a:t> klienta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Generování</a:t>
          </a:r>
          <a:r>
            <a:rPr lang="sk-SK" dirty="0">
              <a:solidFill>
                <a:schemeClr val="bg1"/>
              </a:solidFill>
            </a:rPr>
            <a:t> klienta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Generování</a:t>
          </a:r>
          <a:r>
            <a:rPr lang="sk-SK" dirty="0">
              <a:solidFill>
                <a:schemeClr val="bg1"/>
              </a:solidFill>
            </a:rPr>
            <a:t> klienta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Použití klienta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Použití klienta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Generování</a:t>
          </a:r>
          <a:r>
            <a:rPr lang="sk-SK" sz="2300" kern="1200" dirty="0">
              <a:solidFill>
                <a:schemeClr val="bg1"/>
              </a:solidFill>
            </a:rPr>
            <a:t>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Generování</a:t>
          </a:r>
          <a:r>
            <a:rPr lang="sk-SK" sz="2300" kern="1200" dirty="0">
              <a:solidFill>
                <a:schemeClr val="bg1"/>
              </a:solidFill>
            </a:rPr>
            <a:t>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Generování</a:t>
          </a:r>
          <a:r>
            <a:rPr lang="sk-SK" sz="2300" kern="1200" dirty="0">
              <a:solidFill>
                <a:schemeClr val="bg1"/>
              </a:solidFill>
            </a:rPr>
            <a:t>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Generování</a:t>
          </a:r>
          <a:r>
            <a:rPr lang="sk-SK" sz="2300" kern="1200" dirty="0">
              <a:solidFill>
                <a:schemeClr val="bg1"/>
              </a:solidFill>
            </a:rPr>
            <a:t>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Generování</a:t>
          </a:r>
          <a:r>
            <a:rPr lang="sk-SK" sz="2300" kern="1200" dirty="0">
              <a:solidFill>
                <a:schemeClr val="bg1"/>
              </a:solidFill>
            </a:rPr>
            <a:t>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Použití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Použití klienta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Generování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Použití klienta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22.03.2022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OPEN API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Code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First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5F4F5EE-13AC-411C-988B-FB3060B81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56858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sk-SK" dirty="0"/>
              <a:t>balíček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konfiguraci</a:t>
            </a:r>
            <a:r>
              <a:rPr lang="en-US" dirty="0"/>
              <a:t>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1527888" y="3282017"/>
            <a:ext cx="6934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288D51-90CA-4FDE-818E-28D196D79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30541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/>
              <a:t>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92932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74E3D50-CB22-4062-9D4F-5F30EBAF2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51113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94DCD0-6E0B-4200-BEA3-3EDDA77B6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30178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6821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226564" y="364529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BE983B-75F0-45F3-A2DE-6A6FBCB2C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10826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CLI nástroj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Java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16459F-94DD-41A1-8B71-BB8537F9B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390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Instalace pomocí NPM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sk-SK" sz="31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EA273A-004A-4EA7-A442-6BAFD9439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390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 https://github.com/RSuter/NSwag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Nastavení výstupu: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Namespace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Nastavit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Cesta k výstupnímu souboru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253CE6E-F6B0-402A-B9CB-2ACB36A12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390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NSWAGSTUDIO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6D16F43-5422-43D6-8D0E-AA04E6932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5390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162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Použití generovaného klienta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1853675-33DF-4A30-B078-8EFFDEB53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72589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813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510-A266-4488-9B23-4363F622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Opakov</a:t>
            </a:r>
            <a:r>
              <a:rPr lang="sk-SK" dirty="0" err="1"/>
              <a:t>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717-8679-48D1-AB94-5F7F0D7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 </a:t>
            </a:r>
            <a:r>
              <a:rPr lang="sk-SK" dirty="0" err="1"/>
              <a:t>jakých</a:t>
            </a:r>
            <a:r>
              <a:rPr lang="sk-SK" dirty="0"/>
              <a:t> 3 </a:t>
            </a:r>
            <a:r>
              <a:rPr lang="sk-SK" dirty="0" err="1"/>
              <a:t>typech</a:t>
            </a:r>
            <a:r>
              <a:rPr lang="sk-SK" dirty="0"/>
              <a:t> </a:t>
            </a:r>
            <a:r>
              <a:rPr lang="sk-SK" dirty="0" err="1"/>
              <a:t>úložišť</a:t>
            </a:r>
            <a:r>
              <a:rPr lang="sk-SK" dirty="0"/>
              <a:t> </a:t>
            </a:r>
            <a:r>
              <a:rPr lang="sk-SK" dirty="0" err="1"/>
              <a:t>jsme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posledně</a:t>
            </a:r>
            <a:r>
              <a:rPr lang="sk-SK" dirty="0"/>
              <a:t> bavili?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Preferences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SQLite</a:t>
            </a:r>
            <a:r>
              <a:rPr lang="sk-SK" dirty="0"/>
              <a:t> </a:t>
            </a:r>
            <a:r>
              <a:rPr lang="sk-SK" dirty="0" err="1"/>
              <a:t>databázi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Jak funguje </a:t>
            </a:r>
            <a:r>
              <a:rPr lang="sk-SK" dirty="0" err="1"/>
              <a:t>SQLite</a:t>
            </a:r>
            <a:r>
              <a:rPr lang="sk-SK" dirty="0"/>
              <a:t> databáze na </a:t>
            </a:r>
            <a:r>
              <a:rPr lang="sk-SK" dirty="0" err="1"/>
              <a:t>telefonu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Přidání</a:t>
            </a:r>
            <a:r>
              <a:rPr lang="sk-SK" dirty="0"/>
              <a:t> do </a:t>
            </a:r>
            <a:r>
              <a:rPr lang="sk-SK" dirty="0" err="1"/>
              <a:t>Mobilního</a:t>
            </a:r>
            <a:r>
              <a:rPr lang="sk-SK" dirty="0"/>
              <a:t>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Přidání</a:t>
            </a: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pro klienta do </a:t>
            </a:r>
            <a:r>
              <a:rPr lang="sk-SK" dirty="0" err="1"/>
              <a:t>installeru</a:t>
            </a:r>
            <a:r>
              <a:rPr lang="sk-SK" dirty="0"/>
              <a:t>: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serviceCollection.AddHttpClient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&gt;(client 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apiBaseUri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lokální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prostředí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URL „</a:t>
            </a:r>
            <a:r>
              <a:rPr lang="sk-S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80879-D21D-467D-8AE0-51A6AA9D2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27545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Slouží pro manipulaci s výslednou specifikací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Na několika úrovních kontextu: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8D59-5F6A-4594-93F2-6CC7C332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Mentoring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EF00-1590-4268-A83B-BE5E468D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Dobrovolné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začátku</a:t>
            </a:r>
            <a:r>
              <a:rPr lang="sk-SK" dirty="0"/>
              <a:t> – plán vývoje a </a:t>
            </a:r>
            <a:r>
              <a:rPr lang="sk-SK" dirty="0" err="1"/>
              <a:t>rozdělení</a:t>
            </a:r>
            <a:r>
              <a:rPr lang="sk-SK" dirty="0"/>
              <a:t> na </a:t>
            </a:r>
            <a:r>
              <a:rPr lang="sk-SK" dirty="0" err="1"/>
              <a:t>dílčí</a:t>
            </a:r>
            <a:r>
              <a:rPr lang="sk-SK" dirty="0"/>
              <a:t> úkoly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Pravidelný </a:t>
            </a:r>
            <a:r>
              <a:rPr lang="sk-SK" dirty="0" err="1"/>
              <a:t>standup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1 </a:t>
            </a:r>
            <a:r>
              <a:rPr lang="sk-SK" dirty="0" err="1"/>
              <a:t>týdně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Vyhodnocení</a:t>
            </a:r>
            <a:r>
              <a:rPr lang="sk-SK" dirty="0"/>
              <a:t> vývoje na </a:t>
            </a:r>
            <a:r>
              <a:rPr lang="sk-SK" dirty="0" err="1"/>
              <a:t>závěr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57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F61-6735-4924-ACB1-E3668030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Hospoda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20D5-8751-49D3-B56F-9B6F6C95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Po </a:t>
            </a:r>
            <a:r>
              <a:rPr lang="sk-SK" dirty="0" err="1"/>
              <a:t>příštím</a:t>
            </a:r>
            <a:r>
              <a:rPr lang="sk-SK" dirty="0"/>
              <a:t> cvičení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Feedback k </a:t>
            </a:r>
            <a:r>
              <a:rPr lang="sk-SK" dirty="0" err="1"/>
              <a:t>předmětu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Feedback k </a:t>
            </a:r>
            <a:r>
              <a:rPr lang="sk-SK" dirty="0" err="1"/>
              <a:t>výuce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Kick-off</a:t>
            </a:r>
            <a:r>
              <a:rPr lang="sk-SK" dirty="0"/>
              <a:t> </a:t>
            </a:r>
            <a:r>
              <a:rPr lang="sk-SK" dirty="0" err="1"/>
              <a:t>projektů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88A7-3CD3-4116-AB9F-4B5496AF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D.ú</a:t>
            </a:r>
            <a:r>
              <a:rPr lang="sk-SK" dirty="0"/>
              <a:t>. - 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E502-DDDD-4FBF-91EF-F4555017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Mentoring</a:t>
            </a:r>
            <a:r>
              <a:rPr lang="sk-SK" dirty="0"/>
              <a:t> vs. 2 </a:t>
            </a:r>
            <a:r>
              <a:rPr lang="sk-SK" dirty="0" err="1"/>
              <a:t>checkpointy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vs. MAUI</a:t>
            </a:r>
          </a:p>
        </p:txBody>
      </p:sp>
    </p:spTree>
    <p:extLst>
      <p:ext uri="{BB962C8B-B14F-4D97-AF65-F5344CB8AC3E}">
        <p14:creationId xmlns:p14="http://schemas.microsoft.com/office/powerpoint/2010/main" val="28224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D34C-53E6-4BE8-83F1-661D81B2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Bonusové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8C7A-B4EB-446C-B9DE-A4B71E8F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en-US" dirty="0"/>
              <a:t>, </a:t>
            </a:r>
            <a:r>
              <a:rPr lang="en-US" dirty="0" err="1"/>
              <a:t>lokalizace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Konfigurace</a:t>
            </a:r>
            <a:r>
              <a:rPr lang="en-US" dirty="0"/>
              <a:t> aplikace pro r</a:t>
            </a:r>
            <a:r>
              <a:rPr lang="sk-SK" dirty="0" err="1"/>
              <a:t>ůzná</a:t>
            </a:r>
            <a:r>
              <a:rPr lang="sk-SK" dirty="0"/>
              <a:t> </a:t>
            </a:r>
            <a:r>
              <a:rPr lang="sk-SK" dirty="0" err="1"/>
              <a:t>prostředí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produkce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obsahu z </a:t>
            </a:r>
            <a:r>
              <a:rPr lang="sk-SK" dirty="0" err="1"/>
              <a:t>aplikace</a:t>
            </a:r>
            <a:r>
              <a:rPr lang="sk-SK" dirty="0"/>
              <a:t> a do </a:t>
            </a:r>
            <a:r>
              <a:rPr lang="sk-SK" dirty="0" err="1"/>
              <a:t>aplikace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57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5FF-7FB3-4611-929B-5E81136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969-796D-4B0B-B332-3E730CA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koncepty </a:t>
            </a:r>
            <a:r>
              <a:rPr lang="sk-SK" dirty="0" err="1"/>
              <a:t>specifikace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komunikace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serverem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klienta a </a:t>
            </a:r>
            <a:r>
              <a:rPr lang="sk-SK" dirty="0" err="1"/>
              <a:t>použít</a:t>
            </a:r>
            <a:r>
              <a:rPr lang="sk-SK" dirty="0"/>
              <a:t> jej na </a:t>
            </a:r>
            <a:r>
              <a:rPr lang="sk-SK" dirty="0" err="1"/>
              <a:t>komunikaci</a:t>
            </a:r>
            <a:r>
              <a:rPr lang="sk-SK" dirty="0"/>
              <a:t> s API</a:t>
            </a:r>
          </a:p>
        </p:txBody>
      </p:sp>
    </p:spTree>
    <p:extLst>
      <p:ext uri="{BB962C8B-B14F-4D97-AF65-F5344CB8AC3E}">
        <p14:creationId xmlns:p14="http://schemas.microsoft.com/office/powerpoint/2010/main" val="1008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Specifikace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YAML</a:t>
            </a:r>
            <a:r>
              <a:rPr lang="en-US" dirty="0"/>
              <a:t>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D08C3-DA7B-40DE-9042-799D8643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17567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YAML</a:t>
            </a:r>
            <a:r>
              <a:rPr lang="en-US" dirty="0"/>
              <a:t>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Interaktivní dokumentace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D68B2-DEEA-4E13-A6C2-EF382AF8D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94119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66755-AB60-4A7F-AFC8-F455F9F1F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9823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SwaggerHub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Možnost hostovat nástroje na vlastním serveru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9503A-2271-472D-ABAD-48481AB7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9711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ASP .NET </a:t>
            </a:r>
            <a:r>
              <a:rPr lang="sk-SK" dirty="0" err="1"/>
              <a:t>Core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6F510-ABEA-4D70-87A1-2E5DB69C4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30081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743</Words>
  <Application>Microsoft Office PowerPoint</Application>
  <PresentationFormat>Widescreen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PV239 - 06 API</vt:lpstr>
      <vt:lpstr>Opakování</vt:lpstr>
      <vt:lpstr>Bonusové cvičení</vt:lpstr>
      <vt:lpstr>Dnešní cíle</vt:lpstr>
      <vt:lpstr>OpenAPI</vt:lpstr>
      <vt:lpstr>Swagger</vt:lpstr>
      <vt:lpstr>Přístupy k vytváření API specifikace</vt:lpstr>
      <vt:lpstr>Design First přístup</vt:lpstr>
      <vt:lpstr>Code First Přístup</vt:lpstr>
      <vt:lpstr>Layouts</vt:lpstr>
      <vt:lpstr>Setup</vt:lpstr>
      <vt:lpstr>Setup</vt:lpstr>
      <vt:lpstr>Swagger editor</vt:lpstr>
      <vt:lpstr>Generování – online</vt:lpstr>
      <vt:lpstr>Generování – Swagger CodeGen CLI</vt:lpstr>
      <vt:lpstr>Generování - AutoRest</vt:lpstr>
      <vt:lpstr>Generování - NSwagStudio</vt:lpstr>
      <vt:lpstr>Layouts</vt:lpstr>
      <vt:lpstr>Layouts</vt:lpstr>
      <vt:lpstr>Přidání do Mobilního projektu</vt:lpstr>
      <vt:lpstr>Procesory</vt:lpstr>
      <vt:lpstr>Mentoring</vt:lpstr>
      <vt:lpstr>Hospoda</vt:lpstr>
      <vt:lpstr>D.ú. -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318</cp:revision>
  <dcterms:created xsi:type="dcterms:W3CDTF">2019-03-03T09:39:32Z</dcterms:created>
  <dcterms:modified xsi:type="dcterms:W3CDTF">2022-03-22T11:51:10Z</dcterms:modified>
</cp:coreProperties>
</file>