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7"/>
  </p:notesMasterIdLst>
  <p:sldIdLst>
    <p:sldId id="256" r:id="rId2"/>
    <p:sldId id="394" r:id="rId3"/>
    <p:sldId id="387" r:id="rId4"/>
    <p:sldId id="258" r:id="rId5"/>
    <p:sldId id="259" r:id="rId6"/>
    <p:sldId id="390" r:id="rId7"/>
    <p:sldId id="260" r:id="rId8"/>
    <p:sldId id="261" r:id="rId9"/>
    <p:sldId id="400" r:id="rId10"/>
    <p:sldId id="257" r:id="rId11"/>
    <p:sldId id="399" r:id="rId12"/>
    <p:sldId id="401" r:id="rId13"/>
    <p:sldId id="396" r:id="rId14"/>
    <p:sldId id="402" r:id="rId15"/>
    <p:sldId id="40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72" d="100"/>
          <a:sy n="72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Database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Database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Converters</a:t>
          </a:r>
          <a:endParaRPr lang="en-US" dirty="0">
            <a:solidFill>
              <a:schemeClr val="bg1"/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Converters</a:t>
          </a:r>
          <a:endParaRPr lang="en-US" dirty="0">
            <a:solidFill>
              <a:schemeClr val="bg1"/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Database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Database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Database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Converters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Converters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Database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26.03.2024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03/26/2024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03/26/2024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03/26/2024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03/26/2024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Layout" Target="../diagrams/layout14.xml"/><Relationship Id="rId7" Type="http://schemas.openxmlformats.org/officeDocument/2006/relationships/image" Target="../media/image2.png"/><Relationship Id="rId12" Type="http://schemas.microsoft.com/office/2007/relationships/diagramDrawing" Target="../diagrams/drawing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11" Type="http://schemas.openxmlformats.org/officeDocument/2006/relationships/diagramColors" Target="../diagrams/colors15.xml"/><Relationship Id="rId5" Type="http://schemas.openxmlformats.org/officeDocument/2006/relationships/diagramColors" Target="../diagrams/colors14.xml"/><Relationship Id="rId10" Type="http://schemas.openxmlformats.org/officeDocument/2006/relationships/diagramQuickStyle" Target="../diagrams/quickStyle15.xml"/><Relationship Id="rId4" Type="http://schemas.openxmlformats.org/officeDocument/2006/relationships/diagramQuickStyle" Target="../diagrams/quickStyle14.xml"/><Relationship Id="rId9" Type="http://schemas.openxmlformats.org/officeDocument/2006/relationships/diagramLayout" Target="../diagrams/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5</a:t>
            </a:r>
            <a:r>
              <a:rPr lang="cs-CZ" dirty="0"/>
              <a:t> </a:t>
            </a:r>
            <a:r>
              <a:rPr lang="en-US" dirty="0"/>
              <a:t>Storage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236B-AC04-41BE-B6E7-6C53DCF2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8448-6589-4C93-86A4-74AD0D3A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Nuget </a:t>
            </a:r>
            <a:r>
              <a:rPr lang="sk-SK" dirty="0" err="1"/>
              <a:t>package</a:t>
            </a:r>
            <a:r>
              <a:rPr lang="sk-SK" dirty="0"/>
              <a:t> </a:t>
            </a:r>
            <a:r>
              <a:rPr lang="cs-CZ" b="1" dirty="0" err="1"/>
              <a:t>sqlite</a:t>
            </a:r>
            <a:r>
              <a:rPr lang="cs-CZ" b="1" dirty="0"/>
              <a:t>-net-</a:t>
            </a:r>
            <a:r>
              <a:rPr lang="cs-CZ" b="1" dirty="0" err="1"/>
              <a:t>pcl</a:t>
            </a:r>
            <a:r>
              <a:rPr lang="cs-CZ" b="1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author</a:t>
            </a:r>
            <a:r>
              <a:rPr lang="cs-CZ" dirty="0"/>
              <a:t> </a:t>
            </a:r>
            <a:r>
              <a:rPr lang="cs-CZ" b="1" dirty="0"/>
              <a:t>„Frank A. </a:t>
            </a:r>
            <a:r>
              <a:rPr lang="cs-CZ" b="1" dirty="0" err="1"/>
              <a:t>Krueger</a:t>
            </a:r>
            <a:r>
              <a:rPr lang="cs-CZ" b="1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need</a:t>
            </a:r>
            <a:r>
              <a:rPr lang="cs-CZ" dirty="0"/>
              <a:t> to set </a:t>
            </a:r>
            <a:r>
              <a:rPr lang="en-US" dirty="0"/>
              <a:t>a </a:t>
            </a:r>
            <a:r>
              <a:rPr lang="cs-CZ" dirty="0" err="1"/>
              <a:t>path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database </a:t>
            </a:r>
            <a:r>
              <a:rPr lang="cs-CZ" dirty="0" err="1"/>
              <a:t>file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Basic</a:t>
            </a:r>
            <a:r>
              <a:rPr lang="sk-SK" dirty="0"/>
              <a:t> 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Basic</a:t>
            </a:r>
            <a:r>
              <a:rPr lang="sk-SK" dirty="0"/>
              <a:t> </a:t>
            </a:r>
            <a:r>
              <a:rPr lang="sk-SK" dirty="0" err="1"/>
              <a:t>operations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4CCCA-BEC4-4E48-8F55-CBC6EA9DB842}"/>
              </a:ext>
            </a:extLst>
          </p:cNvPr>
          <p:cNvSpPr/>
          <p:nvPr/>
        </p:nvSpPr>
        <p:spPr>
          <a:xfrm>
            <a:off x="1024128" y="4297680"/>
            <a:ext cx="1737064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dirty="0"/>
              <a:t>Table</a:t>
            </a:r>
            <a:r>
              <a:rPr lang="en-US" dirty="0"/>
              <a:t>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Insert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Update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Delete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F86DB-98B3-4219-A173-5121987425C1}"/>
              </a:ext>
            </a:extLst>
          </p:cNvPr>
          <p:cNvSpPr/>
          <p:nvPr/>
        </p:nvSpPr>
        <p:spPr>
          <a:xfrm>
            <a:off x="3261064" y="4297680"/>
            <a:ext cx="18080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Query&lt;T&gt;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Execute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ExecuteScalar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 err="1"/>
              <a:t>CreateTable</a:t>
            </a:r>
            <a:endParaRPr lang="en-US" dirty="0"/>
          </a:p>
          <a:p>
            <a:endParaRPr lang="sk-SK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8A5E512-7521-40A8-A608-07CFB7D8A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34636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9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BD86-A491-489A-BEB1-9A8A3827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C223-6B70-4006-9428-17B49BCB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Nuget </a:t>
            </a:r>
            <a:r>
              <a:rPr lang="sk-SK" dirty="0" err="1"/>
              <a:t>package</a:t>
            </a:r>
            <a:r>
              <a:rPr lang="sk-SK" dirty="0"/>
              <a:t> </a:t>
            </a:r>
            <a:r>
              <a:rPr lang="sk-SK" b="1" dirty="0" err="1"/>
              <a:t>Automapper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Mapping</a:t>
            </a:r>
            <a:r>
              <a:rPr lang="sk-SK" dirty="0"/>
              <a:t> </a:t>
            </a:r>
            <a:r>
              <a:rPr lang="sk-SK" dirty="0" err="1"/>
              <a:t>object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1 type to </a:t>
            </a:r>
            <a:r>
              <a:rPr lang="sk-SK" dirty="0" err="1"/>
              <a:t>anothe</a:t>
            </a:r>
            <a:r>
              <a:rPr lang="en-US" dirty="0"/>
              <a:t>r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Automatic</a:t>
            </a:r>
            <a:r>
              <a:rPr lang="sk-SK" dirty="0"/>
              <a:t> </a:t>
            </a:r>
            <a:r>
              <a:rPr lang="sk-SK" dirty="0" err="1"/>
              <a:t>mapping</a:t>
            </a:r>
            <a:r>
              <a:rPr lang="sk-SK" dirty="0"/>
              <a:t> of </a:t>
            </a:r>
            <a:r>
              <a:rPr lang="sk-SK" dirty="0" err="1"/>
              <a:t>properties</a:t>
            </a:r>
            <a:r>
              <a:rPr lang="sk-SK" dirty="0"/>
              <a:t>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the</a:t>
            </a:r>
            <a:r>
              <a:rPr lang="sk-SK" dirty="0"/>
              <a:t> </a:t>
            </a:r>
            <a:r>
              <a:rPr lang="sk-SK" dirty="0" err="1"/>
              <a:t>same</a:t>
            </a:r>
            <a:r>
              <a:rPr lang="sk-SK" dirty="0"/>
              <a:t> </a:t>
            </a:r>
            <a:r>
              <a:rPr lang="sk-SK" dirty="0" err="1"/>
              <a:t>name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Enables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mapping</a:t>
            </a:r>
            <a:r>
              <a:rPr lang="sk-SK" dirty="0"/>
              <a:t> </a:t>
            </a:r>
            <a:r>
              <a:rPr lang="sk-SK" dirty="0" err="1"/>
              <a:t>configuration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more </a:t>
            </a:r>
            <a:r>
              <a:rPr lang="sk-SK" dirty="0" err="1"/>
              <a:t>advanced</a:t>
            </a:r>
            <a:r>
              <a:rPr lang="sk-SK" dirty="0"/>
              <a:t> </a:t>
            </a:r>
            <a:r>
              <a:rPr lang="sk-SK" dirty="0" err="1"/>
              <a:t>cases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Example</a:t>
            </a:r>
            <a:r>
              <a:rPr lang="sk-SK" dirty="0"/>
              <a:t>: </a:t>
            </a:r>
            <a:r>
              <a:rPr lang="sk-SK" dirty="0" err="1"/>
              <a:t>mapping</a:t>
            </a:r>
            <a:r>
              <a:rPr lang="sk-SK" dirty="0"/>
              <a:t> </a:t>
            </a:r>
            <a:r>
              <a:rPr lang="sk-SK" dirty="0" err="1"/>
              <a:t>between</a:t>
            </a:r>
            <a:r>
              <a:rPr lang="sk-SK" dirty="0"/>
              <a:t> </a:t>
            </a:r>
            <a:r>
              <a:rPr lang="sk-SK" dirty="0" err="1"/>
              <a:t>entities</a:t>
            </a:r>
            <a:r>
              <a:rPr lang="sk-SK" dirty="0"/>
              <a:t> and </a:t>
            </a:r>
            <a:r>
              <a:rPr lang="sk-SK" dirty="0" err="1"/>
              <a:t>models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Configuration</a:t>
            </a:r>
            <a:r>
              <a:rPr lang="sk-SK" dirty="0"/>
              <a:t> </a:t>
            </a:r>
            <a:r>
              <a:rPr lang="sk-SK" dirty="0" err="1"/>
              <a:t>using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that</a:t>
            </a:r>
            <a:r>
              <a:rPr lang="sk-SK" dirty="0"/>
              <a:t> </a:t>
            </a:r>
            <a:r>
              <a:rPr lang="sk-SK" dirty="0" err="1"/>
              <a:t>inherits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b="1" dirty="0"/>
              <a:t>Profile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better</a:t>
            </a:r>
            <a:r>
              <a:rPr lang="sk-SK" dirty="0"/>
              <a:t> </a:t>
            </a:r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organization</a:t>
            </a:r>
            <a:r>
              <a:rPr lang="sk-SK" dirty="0"/>
              <a:t> – </a:t>
            </a:r>
            <a:r>
              <a:rPr lang="sk-SK" dirty="0" err="1"/>
              <a:t>use</a:t>
            </a:r>
            <a:r>
              <a:rPr lang="sk-SK" dirty="0"/>
              <a:t> 1 profile </a:t>
            </a:r>
            <a:r>
              <a:rPr lang="sk-SK" dirty="0" err="1"/>
              <a:t>class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each</a:t>
            </a:r>
            <a:r>
              <a:rPr lang="sk-SK" dirty="0"/>
              <a:t> entity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Registration</a:t>
            </a:r>
            <a:r>
              <a:rPr lang="sk-SK" dirty="0"/>
              <a:t> – </a:t>
            </a:r>
            <a:r>
              <a:rPr lang="sk-SK" dirty="0" err="1"/>
              <a:t>package</a:t>
            </a:r>
            <a:r>
              <a:rPr lang="sk-SK" dirty="0"/>
              <a:t> </a:t>
            </a:r>
            <a:r>
              <a:rPr lang="sk-SK" b="1" dirty="0" err="1"/>
              <a:t>AutoMapper.Extensions.Microsoft.DependencyInjection</a:t>
            </a:r>
            <a:endParaRPr lang="sk-SK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Extension</a:t>
            </a:r>
            <a:r>
              <a:rPr lang="sk-SK" dirty="0"/>
              <a:t> </a:t>
            </a:r>
            <a:r>
              <a:rPr lang="sk-SK" dirty="0" err="1"/>
              <a:t>method</a:t>
            </a:r>
            <a:r>
              <a:rPr lang="sk-SK" dirty="0"/>
              <a:t> </a:t>
            </a:r>
            <a:r>
              <a:rPr lang="sk-SK" b="1" dirty="0" err="1"/>
              <a:t>serviceCollection.AddAutoMapper</a:t>
            </a:r>
            <a:r>
              <a:rPr lang="sk-SK" b="1" dirty="0"/>
              <a:t>()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41C27EA-9ED7-4A54-B06D-704D1D339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35337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1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Database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D862BBD-1973-4121-A60B-CFC7F5BCCC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47826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9664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33E6-AEBA-4B11-9DAB-44FD18346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67BE-F70C-468D-9081-0BE6CB82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Changing of value – usually from 1 type to another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Interface </a:t>
            </a:r>
            <a:r>
              <a:rPr lang="sk-SK" dirty="0" err="1"/>
              <a:t>IValueConverter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Convert</a:t>
            </a:r>
            <a:r>
              <a:rPr lang="sk-SK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ConvertBack</a:t>
            </a:r>
            <a:r>
              <a:rPr lang="sk-SK" dirty="0"/>
              <a:t>()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Helper classes available – enable strongly typed parameters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BaseConverter</a:t>
            </a:r>
            <a:r>
              <a:rPr lang="en-US" dirty="0"/>
              <a:t>&lt;,&gt;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BaseConverterOneWay</a:t>
            </a:r>
            <a:r>
              <a:rPr lang="en-US" dirty="0"/>
              <a:t>&lt;,&gt;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Naming – specify intent explicitly in naming – to be able to know what the input and output should be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E83CE3-CDA6-4726-A9E8-BFA7312BAD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618784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39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Converter</a:t>
            </a:r>
            <a:endParaRPr lang="sk-SK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9714A9D-F6FF-43B8-8209-4111333B00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115662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4116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7427-E27C-4CE8-B372-EB5CDB80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</a:t>
            </a:r>
            <a:r>
              <a:rPr lang="sk-SK" dirty="0" err="1"/>
              <a:t>option</a:t>
            </a:r>
            <a:r>
              <a:rPr lang="sk-SK" dirty="0"/>
              <a:t> </a:t>
            </a:r>
            <a:r>
              <a:rPr lang="sk-SK" dirty="0" err="1"/>
              <a:t>would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DCEE-7A6E-49AC-87D2-8B2692C69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Options</a:t>
            </a:r>
            <a:r>
              <a:rPr lang="sk-SK" dirty="0"/>
              <a:t>: </a:t>
            </a:r>
            <a:r>
              <a:rPr lang="sk-SK" b="1" dirty="0" err="1"/>
              <a:t>Preferences</a:t>
            </a:r>
            <a:r>
              <a:rPr lang="sk-SK" b="1" dirty="0"/>
              <a:t>, </a:t>
            </a:r>
            <a:r>
              <a:rPr lang="sk-SK" b="1" dirty="0" err="1"/>
              <a:t>Secure</a:t>
            </a:r>
            <a:r>
              <a:rPr lang="sk-SK" b="1" dirty="0"/>
              <a:t> </a:t>
            </a:r>
            <a:r>
              <a:rPr lang="sk-SK" b="1" dirty="0" err="1"/>
              <a:t>Storage</a:t>
            </a:r>
            <a:r>
              <a:rPr lang="sk-SK" b="1" dirty="0"/>
              <a:t>, </a:t>
            </a:r>
            <a:r>
              <a:rPr lang="sk-SK" b="1" dirty="0" err="1"/>
              <a:t>Database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Examples</a:t>
            </a:r>
            <a:r>
              <a:rPr lang="sk-SK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Authenti</a:t>
            </a:r>
            <a:r>
              <a:rPr lang="en-US"/>
              <a:t>c</a:t>
            </a:r>
            <a:r>
              <a:rPr lang="sk-SK"/>
              <a:t>ation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Selecting</a:t>
            </a:r>
            <a:r>
              <a:rPr lang="sk-SK" dirty="0"/>
              <a:t> </a:t>
            </a:r>
            <a:r>
              <a:rPr lang="sk-SK" dirty="0" err="1"/>
              <a:t>color</a:t>
            </a:r>
            <a:r>
              <a:rPr lang="sk-SK" dirty="0"/>
              <a:t> </a:t>
            </a:r>
            <a:r>
              <a:rPr lang="sk-SK" dirty="0" err="1"/>
              <a:t>schema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Saving</a:t>
            </a:r>
            <a:r>
              <a:rPr lang="sk-SK" dirty="0"/>
              <a:t> a </a:t>
            </a:r>
            <a:r>
              <a:rPr lang="sk-SK" dirty="0" err="1"/>
              <a:t>recipe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Saving</a:t>
            </a:r>
            <a:r>
              <a:rPr lang="sk-SK" dirty="0"/>
              <a:t> </a:t>
            </a:r>
            <a:r>
              <a:rPr lang="sk-SK" dirty="0" err="1"/>
              <a:t>settings</a:t>
            </a:r>
            <a:r>
              <a:rPr lang="sk-SK" dirty="0"/>
              <a:t>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items</a:t>
            </a:r>
            <a:r>
              <a:rPr lang="sk-SK" dirty="0"/>
              <a:t> are </a:t>
            </a:r>
            <a:r>
              <a:rPr lang="sk-SK" dirty="0" err="1"/>
              <a:t>ordered</a:t>
            </a:r>
            <a:r>
              <a:rPr lang="sk-SK" dirty="0"/>
              <a:t> in a list (</a:t>
            </a:r>
            <a:r>
              <a:rPr lang="sk-SK" dirty="0" err="1"/>
              <a:t>alphabetically</a:t>
            </a:r>
            <a:r>
              <a:rPr lang="sk-SK" dirty="0"/>
              <a:t>, by </a:t>
            </a:r>
            <a:r>
              <a:rPr lang="sk-SK" dirty="0" err="1"/>
              <a:t>date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...)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2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9CA4-FF20-47F2-BE69-54C5748F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1C2E-46C2-414B-AA8D-682F9BE5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does DI mean and what is it’s use?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does IoC mean and what is it’s use?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can we use the library </a:t>
            </a:r>
            <a:r>
              <a:rPr lang="en-US" dirty="0" err="1"/>
              <a:t>Scrutor</a:t>
            </a:r>
            <a:r>
              <a:rPr lang="en-US" dirty="0"/>
              <a:t> for?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149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Storing</a:t>
            </a:r>
            <a:r>
              <a:rPr lang="en-US" dirty="0"/>
              <a:t>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Storing</a:t>
            </a:r>
            <a:r>
              <a:rPr lang="en-US" dirty="0"/>
              <a:t> values securely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Storing</a:t>
            </a:r>
            <a:r>
              <a:rPr lang="en-US" dirty="0"/>
              <a:t> data locally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type conversions</a:t>
            </a:r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24D8-415D-4A25-A566-0C517B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1504-B856-4E50-9D56-2B6E030D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For storing small amounts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Limit for size of individual</a:t>
            </a:r>
            <a:r>
              <a:rPr lang="sk-SK" dirty="0"/>
              <a:t> </a:t>
            </a:r>
            <a:r>
              <a:rPr lang="sk-SK" dirty="0" err="1"/>
              <a:t>records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Synchronous</a:t>
            </a:r>
            <a:r>
              <a:rPr lang="sk-SK" dirty="0"/>
              <a:t>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Supported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double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float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DateTime</a:t>
            </a:r>
            <a:endParaRPr lang="cs-CZ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A0D6A1AF-14F5-4ABE-90AE-6D8AEA8E9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772204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2D0-B514-428A-ADD6-EE67B7EB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218E-049A-494D-9196-A8D8D999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Android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Stored</a:t>
            </a:r>
            <a:r>
              <a:rPr lang="sk-SK" dirty="0"/>
              <a:t> in </a:t>
            </a:r>
            <a:r>
              <a:rPr lang="sk-SK" dirty="0" err="1"/>
              <a:t>Shared</a:t>
            </a:r>
            <a:r>
              <a:rPr lang="sk-SK" dirty="0"/>
              <a:t> </a:t>
            </a:r>
            <a:r>
              <a:rPr lang="sk-SK" dirty="0" err="1"/>
              <a:t>Preferences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Enables</a:t>
            </a:r>
            <a:r>
              <a:rPr lang="sk-SK" dirty="0"/>
              <a:t> </a:t>
            </a:r>
            <a:r>
              <a:rPr lang="sk-SK" dirty="0" err="1"/>
              <a:t>automatic</a:t>
            </a:r>
            <a:r>
              <a:rPr lang="sk-SK" dirty="0"/>
              <a:t> backup to Google </a:t>
            </a:r>
            <a:r>
              <a:rPr lang="sk-SK" dirty="0" err="1"/>
              <a:t>Drive</a:t>
            </a:r>
            <a:r>
              <a:rPr lang="sk-SK" dirty="0"/>
              <a:t> – </a:t>
            </a:r>
            <a:r>
              <a:rPr lang="sk-SK" dirty="0" err="1"/>
              <a:t>from</a:t>
            </a:r>
            <a:r>
              <a:rPr lang="sk-SK" dirty="0"/>
              <a:t> Android 6.0 (API level 23)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iOS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Stored</a:t>
            </a:r>
            <a:r>
              <a:rPr lang="sk-SK" dirty="0"/>
              <a:t> in </a:t>
            </a:r>
            <a:r>
              <a:rPr lang="sk-SK" dirty="0" err="1"/>
              <a:t>NSUserDefaults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Backup in </a:t>
            </a:r>
            <a:r>
              <a:rPr lang="sk-SK" dirty="0" err="1"/>
              <a:t>iCloud</a:t>
            </a:r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69C7C0-6960-430D-80BC-EA34EB834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145746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8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Preferences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8D530AA-D10E-445D-9F13-5E6A2DC39D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543115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2922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E7F8-6D8D-4419-9295-375A8673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1A2B-F249-4ED7-9F70-6396AD57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Useful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storing</a:t>
            </a:r>
            <a:r>
              <a:rPr lang="cs-CZ" dirty="0"/>
              <a:t> </a:t>
            </a:r>
            <a:r>
              <a:rPr lang="cs-CZ" dirty="0" err="1"/>
              <a:t>small</a:t>
            </a:r>
            <a:r>
              <a:rPr lang="cs-CZ" dirty="0"/>
              <a:t> </a:t>
            </a:r>
            <a:r>
              <a:rPr lang="cs-CZ" dirty="0" err="1"/>
              <a:t>amount</a:t>
            </a:r>
            <a:r>
              <a:rPr lang="en-US" dirty="0"/>
              <a:t>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en-US" dirty="0"/>
              <a:t> </a:t>
            </a:r>
            <a:r>
              <a:rPr lang="cs-CZ" dirty="0"/>
              <a:t>data </a:t>
            </a:r>
            <a:r>
              <a:rPr lang="en-US" dirty="0"/>
              <a:t>securely </a:t>
            </a:r>
            <a:r>
              <a:rPr lang="cs-CZ" dirty="0"/>
              <a:t>(</a:t>
            </a:r>
            <a:r>
              <a:rPr lang="cs-CZ" dirty="0" err="1"/>
              <a:t>i.e</a:t>
            </a:r>
            <a:r>
              <a:rPr lang="cs-CZ" dirty="0"/>
              <a:t>. </a:t>
            </a:r>
            <a:r>
              <a:rPr lang="cs-CZ" dirty="0" err="1"/>
              <a:t>authentication</a:t>
            </a:r>
            <a:r>
              <a:rPr lang="cs-CZ" dirty="0"/>
              <a:t> token)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Supports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strings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Asynchronous</a:t>
            </a:r>
            <a:r>
              <a:rPr lang="cs-CZ" dirty="0"/>
              <a:t>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90445A-E97F-4509-BEF7-2F575024A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360540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67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B168-9647-475F-8960-4CF46FAE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B096-767E-42F1-B0F4-FF560A5D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Android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Stored</a:t>
            </a:r>
            <a:r>
              <a:rPr lang="cs-CZ" dirty="0"/>
              <a:t> in </a:t>
            </a:r>
            <a:r>
              <a:rPr lang="cs-CZ" dirty="0" err="1"/>
              <a:t>Shared</a:t>
            </a:r>
            <a:r>
              <a:rPr lang="cs-CZ" dirty="0"/>
              <a:t> </a:t>
            </a:r>
            <a:r>
              <a:rPr lang="cs-CZ" dirty="0" err="1"/>
              <a:t>Preferences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Encrypted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en-US" dirty="0"/>
              <a:t>a </a:t>
            </a:r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Android </a:t>
            </a:r>
            <a:r>
              <a:rPr lang="cs-CZ" dirty="0" err="1"/>
              <a:t>KeyStore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Stored</a:t>
            </a:r>
            <a:r>
              <a:rPr lang="cs-CZ" dirty="0"/>
              <a:t> in </a:t>
            </a:r>
            <a:r>
              <a:rPr lang="cs-CZ"/>
              <a:t>KeyChain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Backup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on/</a:t>
            </a:r>
            <a:r>
              <a:rPr lang="cs-CZ" dirty="0" err="1"/>
              <a:t>off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user</a:t>
            </a:r>
            <a:r>
              <a:rPr lang="en-US" dirty="0"/>
              <a:t>’s settings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CAD50C-6350-4C44-9ABC-E93F545D5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974457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0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Secure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Storage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9165BAE-56EC-4D73-BDD6-C78BA134B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73452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087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499</Words>
  <Application>Microsoft Office PowerPoint</Application>
  <PresentationFormat>Widescreen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Tw Cen MT</vt:lpstr>
      <vt:lpstr>Tw Cen MT Condensed</vt:lpstr>
      <vt:lpstr>Wingdings 3</vt:lpstr>
      <vt:lpstr>Integral</vt:lpstr>
      <vt:lpstr>PV239 - 05 Storage</vt:lpstr>
      <vt:lpstr>questions</vt:lpstr>
      <vt:lpstr>goals</vt:lpstr>
      <vt:lpstr>Preferences</vt:lpstr>
      <vt:lpstr>Preferences</vt:lpstr>
      <vt:lpstr>Layouts</vt:lpstr>
      <vt:lpstr>Secure Storage</vt:lpstr>
      <vt:lpstr>Secure Storage</vt:lpstr>
      <vt:lpstr>Layouts</vt:lpstr>
      <vt:lpstr>SQLite</vt:lpstr>
      <vt:lpstr>Mapping</vt:lpstr>
      <vt:lpstr>Layouts</vt:lpstr>
      <vt:lpstr>Converter</vt:lpstr>
      <vt:lpstr>Layouts</vt:lpstr>
      <vt:lpstr>Which storage option would you use?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384</cp:revision>
  <dcterms:created xsi:type="dcterms:W3CDTF">2019-03-03T09:39:32Z</dcterms:created>
  <dcterms:modified xsi:type="dcterms:W3CDTF">2024-03-26T09:02:40Z</dcterms:modified>
</cp:coreProperties>
</file>