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1"/>
  </p:notesMasterIdLst>
  <p:sldIdLst>
    <p:sldId id="256" r:id="rId2"/>
    <p:sldId id="361" r:id="rId3"/>
    <p:sldId id="327" r:id="rId4"/>
    <p:sldId id="370" r:id="rId5"/>
    <p:sldId id="289" r:id="rId6"/>
    <p:sldId id="287" r:id="rId7"/>
    <p:sldId id="288" r:id="rId8"/>
    <p:sldId id="290" r:id="rId9"/>
    <p:sldId id="296" r:id="rId10"/>
    <p:sldId id="315" r:id="rId11"/>
    <p:sldId id="328" r:id="rId12"/>
    <p:sldId id="332" r:id="rId13"/>
    <p:sldId id="363" r:id="rId14"/>
    <p:sldId id="364" r:id="rId15"/>
    <p:sldId id="365" r:id="rId16"/>
    <p:sldId id="366" r:id="rId17"/>
    <p:sldId id="367" r:id="rId18"/>
    <p:sldId id="368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ViewModel</a:t>
            </a:r>
            <a:r>
              <a:rPr lang="cs-CZ" dirty="0"/>
              <a:t> se často implementuje jako </a:t>
            </a:r>
            <a:r>
              <a:rPr lang="cs-CZ" dirty="0" err="1"/>
              <a:t>Singleton</a:t>
            </a:r>
            <a:r>
              <a:rPr lang="cs-CZ" dirty="0"/>
              <a:t>.</a:t>
            </a:r>
            <a:r>
              <a:rPr lang="cs-CZ" baseline="0" dirty="0"/>
              <a:t> Často jeden </a:t>
            </a:r>
            <a:r>
              <a:rPr lang="cs-CZ" baseline="0" dirty="0" err="1"/>
              <a:t>viewmodel</a:t>
            </a:r>
            <a:r>
              <a:rPr lang="cs-CZ" baseline="0" dirty="0"/>
              <a:t> má referenci na N dalších </a:t>
            </a:r>
            <a:r>
              <a:rPr lang="cs-CZ" baseline="0" dirty="0" err="1"/>
              <a:t>viewmodelů</a:t>
            </a:r>
            <a:r>
              <a:rPr lang="cs-CZ" baseline="0" dirty="0"/>
              <a:t> (</a:t>
            </a:r>
            <a:r>
              <a:rPr lang="cs-CZ" baseline="0" dirty="0" err="1"/>
              <a:t>MenuViewModel</a:t>
            </a:r>
            <a:r>
              <a:rPr lang="cs-CZ" baseline="0" dirty="0"/>
              <a:t>) budou držet všechny </a:t>
            </a:r>
            <a:r>
              <a:rPr lang="cs-CZ" baseline="0" dirty="0" err="1"/>
              <a:t>viewmodely</a:t>
            </a:r>
            <a:r>
              <a:rPr lang="cs-CZ" baseline="0" dirty="0"/>
              <a:t>. Velké výhoda při změnách dat. Není třeba vše hned ukládat do databáze, stačí natáhnout data při stratu a postupně je </a:t>
            </a:r>
            <a:r>
              <a:rPr lang="cs-CZ" baseline="0" dirty="0" err="1"/>
              <a:t>donačítat</a:t>
            </a:r>
            <a:r>
              <a:rPr lang="cs-CZ" baseline="0" dirty="0"/>
              <a:t> a ukládat je en jednou za čas nebo při ukončení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openxmlformats.org/markup-compatibility/200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0A5-AFA2-428B-BAC4-EEEC71BE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Designov</a:t>
            </a:r>
            <a:r>
              <a:rPr lang="cs-CZ" dirty="0"/>
              <a:t>ý </a:t>
            </a:r>
            <a:r>
              <a:rPr lang="cs-CZ" dirty="0" err="1"/>
              <a:t>DataContext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E1BF-EF70-4A24-AE15-F485708B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 </a:t>
            </a:r>
            <a:r>
              <a:rPr lang="sk-SK" dirty="0" err="1"/>
              <a:t>se</a:t>
            </a:r>
            <a:r>
              <a:rPr lang="sk-SK" dirty="0"/>
              <a:t> jenom v XAML </a:t>
            </a:r>
            <a:r>
              <a:rPr lang="sk-SK" dirty="0" err="1"/>
              <a:t>designéru</a:t>
            </a:r>
            <a:endParaRPr lang="cs-CZ" dirty="0"/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expression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blend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http://schemas.openxmlformats.org/markup-compatibility/2006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d:DesignInstance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65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Inversion of Control</a:t>
            </a:r>
          </a:p>
          <a:p>
            <a:pPr lvl="1"/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o sobě neví, komunikují přes ro</a:t>
            </a:r>
            <a:r>
              <a:rPr lang="sk-SK" dirty="0"/>
              <a:t>zhraní</a:t>
            </a:r>
          </a:p>
          <a:p>
            <a:pPr lvl="1"/>
            <a:r>
              <a:rPr lang="sk-SK" dirty="0" err="1"/>
              <a:t>Starají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jen o </a:t>
            </a:r>
            <a:r>
              <a:rPr lang="sk-SK" dirty="0" err="1"/>
              <a:t>své</a:t>
            </a:r>
            <a:r>
              <a:rPr lang="sk-SK" dirty="0"/>
              <a:t> </a:t>
            </a:r>
            <a:r>
              <a:rPr lang="sk-SK" dirty="0" err="1"/>
              <a:t>věci</a:t>
            </a:r>
            <a:endParaRPr lang="sk-SK" dirty="0"/>
          </a:p>
          <a:p>
            <a:pPr lvl="1"/>
            <a:r>
              <a:rPr lang="sk-SK" dirty="0" err="1"/>
              <a:t>Implementace</a:t>
            </a:r>
            <a:r>
              <a:rPr lang="sk-SK" dirty="0"/>
              <a:t>, na </a:t>
            </a:r>
            <a:r>
              <a:rPr lang="sk-SK" dirty="0" err="1"/>
              <a:t>kterých</a:t>
            </a:r>
            <a:r>
              <a:rPr lang="sk-SK" dirty="0"/>
              <a:t> závisí si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nevytváří</a:t>
            </a:r>
            <a:r>
              <a:rPr lang="sk-SK" dirty="0"/>
              <a:t> sama</a:t>
            </a:r>
          </a:p>
          <a:p>
            <a:pPr lvl="1"/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Netýká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tříd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 drží jen </a:t>
            </a:r>
            <a:r>
              <a:rPr lang="sk-SK" dirty="0" err="1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předána</a:t>
            </a:r>
            <a:r>
              <a:rPr lang="sk-SK" dirty="0"/>
              <a:t> jako </a:t>
            </a:r>
            <a:r>
              <a:rPr lang="sk-SK" dirty="0" err="1"/>
              <a:t>parametr</a:t>
            </a:r>
            <a:r>
              <a:rPr lang="sk-SK" dirty="0"/>
              <a:t> </a:t>
            </a:r>
            <a:r>
              <a:rPr lang="sk-SK" dirty="0" err="1"/>
              <a:t>konstruktoru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držena</a:t>
            </a:r>
            <a:r>
              <a:rPr lang="sk-SK" dirty="0"/>
              <a:t> ve vlastnosti </a:t>
            </a:r>
            <a:r>
              <a:rPr lang="sk-SK" dirty="0" err="1"/>
              <a:t>třídy</a:t>
            </a:r>
            <a:endParaRPr lang="cs-CZ" dirty="0"/>
          </a:p>
          <a:p>
            <a:pPr marL="128016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400801" y="275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696857" y="2753140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8432801" y="2753139"/>
            <a:ext cx="18932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7164614" y="1438844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8833338" y="2089822"/>
            <a:ext cx="920750" cy="360928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7297058" y="2805011"/>
            <a:ext cx="1135743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9137054" y="3465823"/>
            <a:ext cx="70241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036118" y="4093031"/>
            <a:ext cx="2401294" cy="4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Převázání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aktuálnímu </a:t>
            </a:r>
            <a:r>
              <a:rPr lang="cs-CZ" dirty="0" err="1"/>
              <a:t>DataContextu</a:t>
            </a:r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aktuální </a:t>
            </a:r>
            <a:r>
              <a:rPr lang="cs-CZ" dirty="0" err="1"/>
              <a:t>DataContext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vlastnost </a:t>
            </a:r>
            <a:r>
              <a:rPr lang="cs-CZ" dirty="0" err="1"/>
              <a:t>Name</a:t>
            </a:r>
            <a:r>
              <a:rPr lang="cs-CZ" dirty="0"/>
              <a:t> na aktuálním </a:t>
            </a:r>
            <a:r>
              <a:rPr lang="cs-CZ" dirty="0" err="1"/>
              <a:t>DataContextu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Name.Length</a:t>
            </a:r>
            <a:r>
              <a:rPr lang="cs-CZ" b="1" dirty="0"/>
              <a:t>}</a:t>
            </a:r>
          </a:p>
          <a:p>
            <a:pPr lvl="2"/>
            <a:r>
              <a:rPr lang="cs-CZ" dirty="0" err="1"/>
              <a:t>DataContext.Name.Length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pojmenovanému elementu</a:t>
            </a:r>
          </a:p>
          <a:p>
            <a:pPr lvl="1"/>
            <a:r>
              <a:rPr lang="cs-CZ" dirty="0"/>
              <a:t>vlastnost x:Name</a:t>
            </a:r>
          </a:p>
          <a:p>
            <a:pPr lvl="1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Path</a:t>
            </a:r>
            <a:r>
              <a:rPr lang="cs-CZ" b="1" dirty="0"/>
              <a:t>=Text, </a:t>
            </a:r>
            <a:r>
              <a:rPr lang="cs-CZ" b="1" dirty="0" err="1"/>
              <a:t>ElementName</a:t>
            </a:r>
            <a:r>
              <a:rPr lang="cs-CZ" b="1" dirty="0"/>
              <a:t>=TextBox1}</a:t>
            </a:r>
          </a:p>
          <a:p>
            <a:pPr lvl="2"/>
            <a:r>
              <a:rPr lang="cs-CZ" dirty="0"/>
              <a:t>vlastnost Text objektu TextBox1</a:t>
            </a:r>
          </a:p>
        </p:txBody>
      </p:sp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724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Text Resources</vt:lpstr>
      <vt:lpstr>Model View ViewModel </vt:lpstr>
      <vt:lpstr>Binding</vt:lpstr>
      <vt:lpstr>Typy bindingu</vt:lpstr>
      <vt:lpstr>Typy bindingu</vt:lpstr>
      <vt:lpstr>Směr bindingu</vt:lpstr>
      <vt:lpstr>Binding - Notifikace o změnách</vt:lpstr>
      <vt:lpstr>INotifyCollectionChanged</vt:lpstr>
      <vt:lpstr>Designový DataContext</vt:lpstr>
      <vt:lpstr>ICommand</vt:lpstr>
      <vt:lpstr>Command Parameter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127</cp:revision>
  <dcterms:created xsi:type="dcterms:W3CDTF">2019-03-03T09:39:32Z</dcterms:created>
  <dcterms:modified xsi:type="dcterms:W3CDTF">2020-01-12T07:47:00Z</dcterms:modified>
</cp:coreProperties>
</file>