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73" r:id="rId3"/>
    <p:sldId id="394" r:id="rId4"/>
    <p:sldId id="387" r:id="rId5"/>
    <p:sldId id="399" r:id="rId6"/>
    <p:sldId id="400" r:id="rId7"/>
    <p:sldId id="388" r:id="rId8"/>
    <p:sldId id="351" r:id="rId9"/>
    <p:sldId id="396" r:id="rId10"/>
    <p:sldId id="367" r:id="rId11"/>
    <p:sldId id="397" r:id="rId12"/>
    <p:sldId id="389" r:id="rId13"/>
    <p:sldId id="372" r:id="rId14"/>
    <p:sldId id="390" r:id="rId15"/>
    <p:sldId id="391" r:id="rId16"/>
    <p:sldId id="3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72" d="100"/>
          <a:sy n="72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sk-SK" dirty="0"/>
              <a:t>4</a:t>
            </a:r>
            <a:r>
              <a:rPr lang="cs-CZ" dirty="0"/>
              <a:t> </a:t>
            </a:r>
            <a:r>
              <a:rPr lang="en-US" dirty="0"/>
              <a:t>I</a:t>
            </a:r>
            <a:r>
              <a:rPr lang="sk-SK" dirty="0"/>
              <a:t>o</a:t>
            </a:r>
            <a:r>
              <a:rPr lang="en-US" dirty="0"/>
              <a:t>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sk-SK" dirty="0"/>
              <a:t>/DI </a:t>
            </a:r>
            <a:r>
              <a:rPr lang="en-US" dirty="0"/>
              <a:t>in</a:t>
            </a:r>
            <a:r>
              <a:rPr lang="sk-SK" dirty="0"/>
              <a:t>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</a:t>
            </a:r>
            <a:r>
              <a:rPr lang="sk-SK" dirty="0"/>
              <a:t> </a:t>
            </a:r>
            <a:r>
              <a:rPr lang="sk-SK" b="1" dirty="0" err="1"/>
              <a:t>ServiceCollection</a:t>
            </a:r>
            <a:r>
              <a:rPr lang="sk-SK" dirty="0"/>
              <a:t> + </a:t>
            </a:r>
            <a:r>
              <a:rPr lang="en-US" dirty="0"/>
              <a:t>interface</a:t>
            </a:r>
            <a:r>
              <a:rPr lang="sk-SK" dirty="0"/>
              <a:t> </a:t>
            </a:r>
            <a:r>
              <a:rPr lang="sk-SK" b="1" dirty="0" err="1"/>
              <a:t>IServiceCollection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sk-SK" dirty="0"/>
              <a:t> </a:t>
            </a:r>
            <a:r>
              <a:rPr lang="en-US" b="1" dirty="0" err="1"/>
              <a:t>Microsoft.Extensions.DependencyInjection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Container</a:t>
            </a:r>
            <a:r>
              <a:rPr lang="en-US" dirty="0"/>
              <a:t>, where everything gets registered and from where it gets resolved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51289E-CDCD-71CA-ECCD-EB13A03A0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476-C55C-CE14-83DE-B67201B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Lifetime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E8B5-D094-6322-33F8-BA2A17E3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instance for the whole program lifetime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Transient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instance every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Scoped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same instance for all classes within 1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new instance for another request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D2D03-33ED-D7CB-8EBE-F07D49F2F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39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AF7D748-24B5-8CB9-F9B6-7395C44B6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95058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Library that helps with registering dependencies, works with </a:t>
            </a:r>
            <a:r>
              <a:rPr lang="en-US" b="1" dirty="0" err="1"/>
              <a:t>IServiceCollection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Streamlines registering classes that: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Inherit from a specific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an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Lifetime can be specified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can specify if the class should be registered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class itself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Matching interface (the interface that has a name as the class, i.e. </a:t>
            </a:r>
            <a:r>
              <a:rPr lang="en-US" b="1" dirty="0" err="1"/>
              <a:t>INavigationService</a:t>
            </a:r>
            <a:r>
              <a:rPr lang="en-US" dirty="0"/>
              <a:t> for class </a:t>
            </a:r>
            <a:r>
              <a:rPr lang="en-US" b="1" dirty="0" err="1"/>
              <a:t>NavigationService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implemented interfaces</a:t>
            </a:r>
            <a:endParaRPr lang="sk-SK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BB5835-3454-408D-4AD4-9F19AD457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7388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scrutor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EAA7453-B37D-11AE-6CB9-DC6241E6E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423161"/>
              </p:ext>
            </p:extLst>
          </p:nvPr>
        </p:nvGraphicFramePr>
        <p:xfrm>
          <a:off x="-2" y="-2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Create a sample recipe detail page with navigation to it and connect it using </a:t>
            </a:r>
            <a:r>
              <a:rPr lang="en-US" sz="6000" dirty="0" err="1">
                <a:solidFill>
                  <a:srgbClr val="FFFFFF"/>
                </a:solidFill>
              </a:rPr>
              <a:t>Ioc</a:t>
            </a:r>
            <a:r>
              <a:rPr lang="en-US" sz="6000" dirty="0">
                <a:solidFill>
                  <a:srgbClr val="FFFFFF"/>
                </a:solidFill>
              </a:rPr>
              <a:t>/di</a:t>
            </a: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Exercise :)</a:t>
            </a:r>
          </a:p>
        </p:txBody>
      </p:sp>
    </p:spTree>
    <p:extLst>
      <p:ext uri="{BB962C8B-B14F-4D97-AF65-F5344CB8AC3E}">
        <p14:creationId xmlns:p14="http://schemas.microsoft.com/office/powerpoint/2010/main" val="5536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check the status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are the parts of MVVM?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interfaces are used when we want to update a value in a View?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 and design pattern is used when dealing with actions (i.e. button click)?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Exercise :)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94B8-5FBD-1F67-D69D-6A131FBE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– 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EC6-E8DF-E1A0-A5F7-05BEC7D0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 parameters using the </a:t>
            </a:r>
            <a:r>
              <a:rPr lang="en-US" dirty="0" err="1"/>
              <a:t>Shell.Current.GoToAsync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Can be part of Uri: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detail?id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{id}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- like HTTP request</a:t>
            </a:r>
          </a:p>
          <a:p>
            <a:pPr lvl="1"/>
            <a:r>
              <a:rPr lang="en-US" dirty="0"/>
              <a:t>Or passed as 2</a:t>
            </a:r>
            <a:r>
              <a:rPr lang="en-US" baseline="30000" dirty="0"/>
              <a:t>nd</a:t>
            </a:r>
            <a:r>
              <a:rPr lang="en-US" dirty="0"/>
              <a:t> parameter: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 { [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] = id }</a:t>
            </a:r>
          </a:p>
          <a:p>
            <a:pPr marL="128016" lvl="1" indent="0">
              <a:buNone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 the receiving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property to </a:t>
            </a:r>
            <a:r>
              <a:rPr lang="en-US" dirty="0" err="1"/>
              <a:t>ViewModel</a:t>
            </a:r>
            <a:endParaRPr lang="en-US" dirty="0"/>
          </a:p>
          <a:p>
            <a:pPr marL="128016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lvl="1"/>
            <a:r>
              <a:rPr lang="en-US" dirty="0"/>
              <a:t>Add class attribute to </a:t>
            </a:r>
            <a:r>
              <a:rPr lang="en-US" dirty="0" err="1"/>
              <a:t>ViewModel</a:t>
            </a:r>
            <a:endParaRPr lang="en-US" dirty="0"/>
          </a:p>
          <a:p>
            <a:pPr marL="310896" lvl="2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(Id))]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B0BEDFC-6E0D-228D-A588-12F8E2D84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3664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Shell – passing arguments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0E51A89-99B8-C774-3FDE-76A815E61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53471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595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Filling dependencies “from the outside”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Only declares what external dependencies it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Dependencies are created outside of the class and have their own lifecycle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Sample</a:t>
            </a:r>
            <a:r>
              <a:rPr lang="sk-SK" sz="2000" dirty="0"/>
              <a:t> – </a:t>
            </a:r>
            <a:r>
              <a:rPr lang="en-US" sz="2000" dirty="0"/>
              <a:t>class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navigate to other pages </a:t>
            </a:r>
            <a:r>
              <a:rPr lang="sk-SK" sz="1600" dirty="0"/>
              <a:t>– </a:t>
            </a:r>
            <a:r>
              <a:rPr lang="en-US" sz="1600" dirty="0" err="1"/>
              <a:t>IRoutingService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load data</a:t>
            </a:r>
            <a:r>
              <a:rPr lang="en-US" sz="1600" dirty="0"/>
              <a:t> - </a:t>
            </a:r>
            <a:r>
              <a:rPr lang="en-US" sz="1600" dirty="0" err="1"/>
              <a:t>IIngredientsClient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9654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9A0335F-5FC8-176C-1E3E-C2E284579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142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Inversion of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know about each other, communicate via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create dependencies themselves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Why? Boxes with exactly specified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They only take care of their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Can be replaced anytime with a different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Even on the level of application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12314-FC6B-DD17-7F64-6C3262E5A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3410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0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573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PV239 - 04 IoC</vt:lpstr>
      <vt:lpstr>Project</vt:lpstr>
      <vt:lpstr>Questions</vt:lpstr>
      <vt:lpstr>goals</vt:lpstr>
      <vt:lpstr>Shell – passing arguments</vt:lpstr>
      <vt:lpstr>Layouts</vt:lpstr>
      <vt:lpstr>Dependency injection</vt:lpstr>
      <vt:lpstr>Layouts</vt:lpstr>
      <vt:lpstr>IoC/DI</vt:lpstr>
      <vt:lpstr>IoC/DI in C#</vt:lpstr>
      <vt:lpstr>Lifetime management</vt:lpstr>
      <vt:lpstr>Layouts</vt:lpstr>
      <vt:lpstr>Scrutor</vt:lpstr>
      <vt:lpstr>Layouts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350</cp:revision>
  <dcterms:created xsi:type="dcterms:W3CDTF">2019-03-03T09:39:32Z</dcterms:created>
  <dcterms:modified xsi:type="dcterms:W3CDTF">2024-03-17T10:05:58Z</dcterms:modified>
</cp:coreProperties>
</file>