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3"/>
  </p:notesMasterIdLst>
  <p:sldIdLst>
    <p:sldId id="256" r:id="rId2"/>
    <p:sldId id="323" r:id="rId3"/>
    <p:sldId id="283" r:id="rId4"/>
    <p:sldId id="288" r:id="rId5"/>
    <p:sldId id="289" r:id="rId6"/>
    <p:sldId id="259" r:id="rId7"/>
    <p:sldId id="284" r:id="rId8"/>
    <p:sldId id="333" r:id="rId9"/>
    <p:sldId id="261" r:id="rId10"/>
    <p:sldId id="285" r:id="rId11"/>
    <p:sldId id="286" r:id="rId12"/>
    <p:sldId id="287" r:id="rId13"/>
    <p:sldId id="344" r:id="rId14"/>
    <p:sldId id="345" r:id="rId15"/>
    <p:sldId id="346" r:id="rId16"/>
    <p:sldId id="293" r:id="rId17"/>
    <p:sldId id="312" r:id="rId18"/>
    <p:sldId id="313" r:id="rId19"/>
    <p:sldId id="310" r:id="rId20"/>
    <p:sldId id="311" r:id="rId21"/>
    <p:sldId id="354" r:id="rId22"/>
    <p:sldId id="299" r:id="rId23"/>
    <p:sldId id="298" r:id="rId24"/>
    <p:sldId id="267" r:id="rId25"/>
    <p:sldId id="358" r:id="rId26"/>
    <p:sldId id="363" r:id="rId27"/>
    <p:sldId id="364" r:id="rId28"/>
    <p:sldId id="365" r:id="rId29"/>
    <p:sldId id="366" r:id="rId30"/>
    <p:sldId id="367" r:id="rId31"/>
    <p:sldId id="368" r:id="rId32"/>
    <p:sldId id="264" r:id="rId33"/>
    <p:sldId id="369" r:id="rId34"/>
    <p:sldId id="370" r:id="rId35"/>
    <p:sldId id="371" r:id="rId36"/>
    <p:sldId id="372" r:id="rId37"/>
    <p:sldId id="291" r:id="rId38"/>
    <p:sldId id="316" r:id="rId39"/>
    <p:sldId id="279" r:id="rId40"/>
    <p:sldId id="305" r:id="rId41"/>
    <p:sldId id="322" r:id="rId42"/>
    <p:sldId id="301" r:id="rId43"/>
    <p:sldId id="356" r:id="rId44"/>
    <p:sldId id="357" r:id="rId45"/>
    <p:sldId id="296" r:id="rId46"/>
    <p:sldId id="303" r:id="rId47"/>
    <p:sldId id="302" r:id="rId48"/>
    <p:sldId id="304" r:id="rId49"/>
    <p:sldId id="306" r:id="rId50"/>
    <p:sldId id="325" r:id="rId51"/>
    <p:sldId id="281" r:id="rId5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CEC"/>
    <a:srgbClr val="7DC567"/>
    <a:srgbClr val="AA59A2"/>
    <a:srgbClr val="2C3E50"/>
    <a:srgbClr val="008DB5"/>
    <a:srgbClr val="82B0BD"/>
    <a:srgbClr val="D9E6FF"/>
    <a:srgbClr val="0019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5FDF6-ACED-403C-89EF-92155CBC179A}" v="21" dt="2020-01-12T09:43:40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9690" autoAdjust="0"/>
  </p:normalViewPr>
  <p:slideViewPr>
    <p:cSldViewPr>
      <p:cViewPr varScale="1">
        <p:scale>
          <a:sx n="103" d="100"/>
          <a:sy n="103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Jašek" userId="8c5da18282d529bf" providerId="LiveId" clId="{3213034D-875C-4F22-A8D3-D717EBC2622E}"/>
    <pc:docChg chg="undo redo custSel addSld delSld modSld sldOrd">
      <pc:chgData name="Roman Jašek" userId="8c5da18282d529bf" providerId="LiveId" clId="{3213034D-875C-4F22-A8D3-D717EBC2622E}" dt="2019-03-13T07:21:16.880" v="463" actId="113"/>
      <pc:docMkLst>
        <pc:docMk/>
      </pc:docMkLst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45369384" sldId="25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347584264" sldId="25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520608686" sldId="26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350778862" sldId="26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407313662" sldId="265"/>
        </pc:sldMkLst>
      </pc:sldChg>
      <pc:sldChg chg="addSp delSp modTransition addAnim delAnim">
        <pc:chgData name="Roman Jašek" userId="8c5da18282d529bf" providerId="LiveId" clId="{3213034D-875C-4F22-A8D3-D717EBC2622E}" dt="2019-03-13T07:18:56.876" v="364" actId="478"/>
        <pc:sldMkLst>
          <pc:docMk/>
          <pc:sldMk cId="3099448546" sldId="266"/>
        </pc:sldMkLst>
        <pc:spChg chg="add del">
          <ac:chgData name="Roman Jašek" userId="8c5da18282d529bf" providerId="LiveId" clId="{3213034D-875C-4F22-A8D3-D717EBC2622E}" dt="2019-03-13T07:18:56.876" v="364" actId="478"/>
          <ac:spMkLst>
            <pc:docMk/>
            <pc:sldMk cId="3099448546" sldId="266"/>
            <ac:spMk id="2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714605007" sldId="267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938896731" sldId="26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654115512" sldId="26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831521334" sldId="270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58783328" sldId="27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875236320" sldId="272"/>
        </pc:sldMkLst>
      </pc:sldChg>
      <pc:sldChg chg="del">
        <pc:chgData name="Roman Jašek" userId="8c5da18282d529bf" providerId="LiveId" clId="{3213034D-875C-4F22-A8D3-D717EBC2622E}" dt="2019-03-13T06:19:47.798" v="250" actId="2696"/>
        <pc:sldMkLst>
          <pc:docMk/>
          <pc:sldMk cId="292662792" sldId="274"/>
        </pc:sldMkLst>
      </pc:sldChg>
      <pc:sldChg chg="del">
        <pc:chgData name="Roman Jašek" userId="8c5da18282d529bf" providerId="LiveId" clId="{3213034D-875C-4F22-A8D3-D717EBC2622E}" dt="2019-03-13T06:19:48.986" v="251" actId="2696"/>
        <pc:sldMkLst>
          <pc:docMk/>
          <pc:sldMk cId="3476048134" sldId="275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773999372" sldId="27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808715949" sldId="281"/>
        </pc:sldMkLst>
      </pc:sldChg>
      <pc:sldChg chg="add del">
        <pc:chgData name="Roman Jašek" userId="8c5da18282d529bf" providerId="LiveId" clId="{3213034D-875C-4F22-A8D3-D717EBC2622E}" dt="2019-03-13T06:02:36.884" v="230" actId="2696"/>
        <pc:sldMkLst>
          <pc:docMk/>
          <pc:sldMk cId="295241775" sldId="282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956275999" sldId="28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887245668" sldId="28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506535211" sldId="285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10738232" sldId="28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500720231" sldId="287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812776702" sldId="28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250574732" sldId="28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048735882" sldId="290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42396661" sldId="29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478045390" sldId="29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194144526" sldId="29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918662235" sldId="295"/>
        </pc:sldMkLst>
      </pc:sldChg>
      <pc:sldChg chg="add modTransition">
        <pc:chgData name="Roman Jašek" userId="8c5da18282d529bf" providerId="LiveId" clId="{3213034D-875C-4F22-A8D3-D717EBC2622E}" dt="2019-03-13T07:10:45.922" v="332"/>
        <pc:sldMkLst>
          <pc:docMk/>
          <pc:sldMk cId="3262396528" sldId="29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35741766" sldId="29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309697955" sldId="29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596522729" sldId="30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301139488" sldId="302"/>
        </pc:sldMkLst>
      </pc:sldChg>
      <pc:sldChg chg="modSp ord modTransition modAnim">
        <pc:chgData name="Roman Jašek" userId="8c5da18282d529bf" providerId="LiveId" clId="{3213034D-875C-4F22-A8D3-D717EBC2622E}" dt="2019-03-13T07:10:45.922" v="332"/>
        <pc:sldMkLst>
          <pc:docMk/>
          <pc:sldMk cId="84237767" sldId="303"/>
        </pc:sldMkLst>
        <pc:spChg chg="mod">
          <ac:chgData name="Roman Jašek" userId="8c5da18282d529bf" providerId="LiveId" clId="{3213034D-875C-4F22-A8D3-D717EBC2622E}" dt="2019-03-13T06:26:54.277" v="291" actId="20577"/>
          <ac:spMkLst>
            <pc:docMk/>
            <pc:sldMk cId="84237767" sldId="303"/>
            <ac:spMk id="3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446216203" sldId="304"/>
        </pc:sldMkLst>
      </pc:sldChg>
      <pc:sldChg chg="modSp modTransition modAnim">
        <pc:chgData name="Roman Jašek" userId="8c5da18282d529bf" providerId="LiveId" clId="{3213034D-875C-4F22-A8D3-D717EBC2622E}" dt="2019-03-13T07:21:03.302" v="459" actId="20577"/>
        <pc:sldMkLst>
          <pc:docMk/>
          <pc:sldMk cId="290512978" sldId="305"/>
        </pc:sldMkLst>
        <pc:spChg chg="mod">
          <ac:chgData name="Roman Jašek" userId="8c5da18282d529bf" providerId="LiveId" clId="{3213034D-875C-4F22-A8D3-D717EBC2622E}" dt="2019-03-13T07:21:03.302" v="459" actId="20577"/>
          <ac:spMkLst>
            <pc:docMk/>
            <pc:sldMk cId="290512978" sldId="305"/>
            <ac:spMk id="3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147950338" sldId="306"/>
        </pc:sldMkLst>
      </pc:sldChg>
      <pc:sldChg chg="del modTransition">
        <pc:chgData name="Roman Jašek" userId="8c5da18282d529bf" providerId="LiveId" clId="{3213034D-875C-4F22-A8D3-D717EBC2622E}" dt="2019-03-13T07:08:45.710" v="310" actId="2696"/>
        <pc:sldMkLst>
          <pc:docMk/>
          <pc:sldMk cId="3757833611" sldId="307"/>
        </pc:sldMkLst>
      </pc:sldChg>
      <pc:sldChg chg="del modTransition">
        <pc:chgData name="Roman Jašek" userId="8c5da18282d529bf" providerId="LiveId" clId="{3213034D-875C-4F22-A8D3-D717EBC2622E}" dt="2019-03-13T07:08:46.881" v="311" actId="2696"/>
        <pc:sldMkLst>
          <pc:docMk/>
          <pc:sldMk cId="1724586541" sldId="308"/>
        </pc:sldMkLst>
      </pc:sldChg>
      <pc:sldChg chg="del modTransition">
        <pc:chgData name="Roman Jašek" userId="8c5da18282d529bf" providerId="LiveId" clId="{3213034D-875C-4F22-A8D3-D717EBC2622E}" dt="2019-03-13T07:08:47.887" v="312" actId="2696"/>
        <pc:sldMkLst>
          <pc:docMk/>
          <pc:sldMk cId="3308887364" sldId="309"/>
        </pc:sldMkLst>
      </pc:sldChg>
      <pc:sldChg chg="add del modTransition modAnim">
        <pc:chgData name="Roman Jašek" userId="8c5da18282d529bf" providerId="LiveId" clId="{3213034D-875C-4F22-A8D3-D717EBC2622E}" dt="2019-03-13T07:14:07.745" v="353"/>
        <pc:sldMkLst>
          <pc:docMk/>
          <pc:sldMk cId="2211680559" sldId="310"/>
        </pc:sldMkLst>
      </pc:sldChg>
      <pc:sldChg chg="addSp delSp modSp add del modTransition modAnim">
        <pc:chgData name="Roman Jašek" userId="8c5da18282d529bf" providerId="LiveId" clId="{3213034D-875C-4F22-A8D3-D717EBC2622E}" dt="2019-03-13T07:14:25.204" v="357"/>
        <pc:sldMkLst>
          <pc:docMk/>
          <pc:sldMk cId="2320181671" sldId="311"/>
        </pc:sldMkLst>
        <pc:picChg chg="add del mod">
          <ac:chgData name="Roman Jašek" userId="8c5da18282d529bf" providerId="LiveId" clId="{3213034D-875C-4F22-A8D3-D717EBC2622E}" dt="2019-03-13T06:15:26.478" v="244"/>
          <ac:picMkLst>
            <pc:docMk/>
            <pc:sldMk cId="2320181671" sldId="311"/>
            <ac:picMk id="7" creationId="{76E6980D-BAB7-40EB-811E-2F5EA3D869CE}"/>
          </ac:picMkLst>
        </pc:picChg>
      </pc:sldChg>
      <pc:sldChg chg="add del modTransition modAnim">
        <pc:chgData name="Roman Jašek" userId="8c5da18282d529bf" providerId="LiveId" clId="{3213034D-875C-4F22-A8D3-D717EBC2622E}" dt="2019-03-13T07:13:34.700" v="345"/>
        <pc:sldMkLst>
          <pc:docMk/>
          <pc:sldMk cId="1824929657" sldId="312"/>
        </pc:sldMkLst>
      </pc:sldChg>
      <pc:sldChg chg="add del modTransition modAnim">
        <pc:chgData name="Roman Jašek" userId="8c5da18282d529bf" providerId="LiveId" clId="{3213034D-875C-4F22-A8D3-D717EBC2622E}" dt="2019-03-13T07:13:51.062" v="349"/>
        <pc:sldMkLst>
          <pc:docMk/>
          <pc:sldMk cId="890089723" sldId="31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708395608" sldId="314"/>
        </pc:sldMkLst>
      </pc:sldChg>
      <pc:sldChg chg="del">
        <pc:chgData name="Roman Jašek" userId="8c5da18282d529bf" providerId="LiveId" clId="{3213034D-875C-4F22-A8D3-D717EBC2622E}" dt="2019-03-13T06:16:58.838" v="249" actId="2696"/>
        <pc:sldMkLst>
          <pc:docMk/>
          <pc:sldMk cId="320576849" sldId="315"/>
        </pc:sldMkLst>
      </pc:sldChg>
      <pc:sldChg chg="addSp delSp modSp modTransition modAnim">
        <pc:chgData name="Roman Jašek" userId="8c5da18282d529bf" providerId="LiveId" clId="{3213034D-875C-4F22-A8D3-D717EBC2622E}" dt="2019-03-13T07:19:48.328" v="380"/>
        <pc:sldMkLst>
          <pc:docMk/>
          <pc:sldMk cId="2874579332" sldId="316"/>
        </pc:sldMkLst>
        <pc:spChg chg="mod">
          <ac:chgData name="Roman Jašek" userId="8c5da18282d529bf" providerId="LiveId" clId="{3213034D-875C-4F22-A8D3-D717EBC2622E}" dt="2019-03-13T07:19:31.792" v="378" actId="6549"/>
          <ac:spMkLst>
            <pc:docMk/>
            <pc:sldMk cId="2874579332" sldId="316"/>
            <ac:spMk id="3" creationId="{C4C74539-C5FD-4D20-99DB-B652C4EC49DF}"/>
          </ac:spMkLst>
        </pc:spChg>
        <pc:spChg chg="add del mod">
          <ac:chgData name="Roman Jašek" userId="8c5da18282d529bf" providerId="LiveId" clId="{3213034D-875C-4F22-A8D3-D717EBC2622E}" dt="2019-03-13T07:19:16.362" v="374" actId="478"/>
          <ac:spMkLst>
            <pc:docMk/>
            <pc:sldMk cId="2874579332" sldId="316"/>
            <ac:spMk id="4" creationId="{D8A469B4-1D2D-4B20-8586-516961994BD3}"/>
          </ac:spMkLst>
        </pc:spChg>
        <pc:spChg chg="add mod">
          <ac:chgData name="Roman Jašek" userId="8c5da18282d529bf" providerId="LiveId" clId="{3213034D-875C-4F22-A8D3-D717EBC2622E}" dt="2019-03-13T07:19:42.705" v="379" actId="1076"/>
          <ac:spMkLst>
            <pc:docMk/>
            <pc:sldMk cId="2874579332" sldId="316"/>
            <ac:spMk id="5" creationId="{DC9D87DD-3994-4C7B-BF55-A2E94F8CDFE4}"/>
          </ac:spMkLst>
        </pc:spChg>
      </pc:sldChg>
      <pc:sldChg chg="del">
        <pc:chgData name="Roman Jašek" userId="8c5da18282d529bf" providerId="LiveId" clId="{3213034D-875C-4F22-A8D3-D717EBC2622E}" dt="2019-03-13T06:19:49.835" v="252" actId="2696"/>
        <pc:sldMkLst>
          <pc:docMk/>
          <pc:sldMk cId="1461221813" sldId="318"/>
        </pc:sldMkLst>
      </pc:sldChg>
      <pc:sldChg chg="del">
        <pc:chgData name="Roman Jašek" userId="8c5da18282d529bf" providerId="LiveId" clId="{3213034D-875C-4F22-A8D3-D717EBC2622E}" dt="2019-03-13T06:40:15.385" v="297" actId="2696"/>
        <pc:sldMkLst>
          <pc:docMk/>
          <pc:sldMk cId="108033276" sldId="319"/>
        </pc:sldMkLst>
      </pc:sldChg>
      <pc:sldChg chg="del">
        <pc:chgData name="Roman Jašek" userId="8c5da18282d529bf" providerId="LiveId" clId="{3213034D-875C-4F22-A8D3-D717EBC2622E}" dt="2019-03-13T06:29:09.355" v="293" actId="2696"/>
        <pc:sldMkLst>
          <pc:docMk/>
          <pc:sldMk cId="1964854784" sldId="320"/>
        </pc:sldMkLst>
      </pc:sldChg>
      <pc:sldChg chg="del">
        <pc:chgData name="Roman Jašek" userId="8c5da18282d529bf" providerId="LiveId" clId="{3213034D-875C-4F22-A8D3-D717EBC2622E}" dt="2019-03-13T06:40:17.212" v="298" actId="2696"/>
        <pc:sldMkLst>
          <pc:docMk/>
          <pc:sldMk cId="3362096074" sldId="321"/>
        </pc:sldMkLst>
      </pc:sldChg>
      <pc:sldChg chg="modSp modTransition modAnim">
        <pc:chgData name="Roman Jašek" userId="8c5da18282d529bf" providerId="LiveId" clId="{3213034D-875C-4F22-A8D3-D717EBC2622E}" dt="2019-03-13T07:21:16.880" v="463" actId="113"/>
        <pc:sldMkLst>
          <pc:docMk/>
          <pc:sldMk cId="1043913752" sldId="322"/>
        </pc:sldMkLst>
        <pc:spChg chg="mod">
          <ac:chgData name="Roman Jašek" userId="8c5da18282d529bf" providerId="LiveId" clId="{3213034D-875C-4F22-A8D3-D717EBC2622E}" dt="2019-03-13T07:21:16.880" v="463" actId="113"/>
          <ac:spMkLst>
            <pc:docMk/>
            <pc:sldMk cId="1043913752" sldId="322"/>
            <ac:spMk id="3" creationId="{5055F456-8951-4D18-A61C-0C32988C77DE}"/>
          </ac:spMkLst>
        </pc:spChg>
      </pc:sldChg>
      <pc:sldChg chg="addSp delSp modSp add modTransition">
        <pc:chgData name="Roman Jašek" userId="8c5da18282d529bf" providerId="LiveId" clId="{3213034D-875C-4F22-A8D3-D717EBC2622E}" dt="2019-03-13T07:10:45.922" v="332"/>
        <pc:sldMkLst>
          <pc:docMk/>
          <pc:sldMk cId="1411295215" sldId="323"/>
        </pc:sldMkLst>
        <pc:spChg chg="mod">
          <ac:chgData name="Roman Jašek" userId="8c5da18282d529bf" providerId="LiveId" clId="{3213034D-875C-4F22-A8D3-D717EBC2622E}" dt="2019-03-13T06:02:04.624" v="227"/>
          <ac:spMkLst>
            <pc:docMk/>
            <pc:sldMk cId="1411295215" sldId="323"/>
            <ac:spMk id="2" creationId="{CEEF2D23-E034-4526-A348-632CF371DF77}"/>
          </ac:spMkLst>
        </pc:spChg>
        <pc:spChg chg="del">
          <ac:chgData name="Roman Jašek" userId="8c5da18282d529bf" providerId="LiveId" clId="{3213034D-875C-4F22-A8D3-D717EBC2622E}" dt="2019-03-13T06:02:06.710" v="228" actId="478"/>
          <ac:spMkLst>
            <pc:docMk/>
            <pc:sldMk cId="1411295215" sldId="323"/>
            <ac:spMk id="3" creationId="{DC39A4F4-4163-4882-8B3E-963F0A147579}"/>
          </ac:spMkLst>
        </pc:spChg>
        <pc:spChg chg="add del mod">
          <ac:chgData name="Roman Jašek" userId="8c5da18282d529bf" providerId="LiveId" clId="{3213034D-875C-4F22-A8D3-D717EBC2622E}" dt="2019-03-13T05:59:33.675" v="193" actId="478"/>
          <ac:spMkLst>
            <pc:docMk/>
            <pc:sldMk cId="1411295215" sldId="323"/>
            <ac:spMk id="4" creationId="{45F74375-B39D-4605-8CD4-0B622AD82446}"/>
          </ac:spMkLst>
        </pc:spChg>
        <pc:spChg chg="add mod">
          <ac:chgData name="Roman Jašek" userId="8c5da18282d529bf" providerId="LiveId" clId="{3213034D-875C-4F22-A8D3-D717EBC2622E}" dt="2019-03-13T06:02:28.473" v="229" actId="1076"/>
          <ac:spMkLst>
            <pc:docMk/>
            <pc:sldMk cId="1411295215" sldId="323"/>
            <ac:spMk id="7" creationId="{EA38A4AE-BA05-48BE-A030-F9D8A10AB5AF}"/>
          </ac:spMkLst>
        </pc:spChg>
        <pc:spChg chg="add mod">
          <ac:chgData name="Roman Jašek" userId="8c5da18282d529bf" providerId="LiveId" clId="{3213034D-875C-4F22-A8D3-D717EBC2622E}" dt="2019-03-13T06:02:28.473" v="229" actId="1076"/>
          <ac:spMkLst>
            <pc:docMk/>
            <pc:sldMk cId="1411295215" sldId="323"/>
            <ac:spMk id="8" creationId="{F8C0FAF4-1D9E-433D-924E-49932F359710}"/>
          </ac:spMkLst>
        </pc:spChg>
        <pc:spChg chg="add mod">
          <ac:chgData name="Roman Jašek" userId="8c5da18282d529bf" providerId="LiveId" clId="{3213034D-875C-4F22-A8D3-D717EBC2622E}" dt="2019-03-13T06:02:46.625" v="232" actId="20577"/>
          <ac:spMkLst>
            <pc:docMk/>
            <pc:sldMk cId="1411295215" sldId="323"/>
            <ac:spMk id="9" creationId="{31953AEF-13A1-4F25-B2A8-752A15E66FE8}"/>
          </ac:spMkLst>
        </pc:spChg>
        <pc:picChg chg="add mod or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5" creationId="{22897EA4-C277-4448-9716-E2C1658AC217}"/>
          </ac:picMkLst>
        </pc:picChg>
        <pc:picChg chg="add del">
          <ac:chgData name="Roman Jašek" userId="8c5da18282d529bf" providerId="LiveId" clId="{3213034D-875C-4F22-A8D3-D717EBC2622E}" dt="2019-03-13T05:57:02.501" v="35"/>
          <ac:picMkLst>
            <pc:docMk/>
            <pc:sldMk cId="1411295215" sldId="323"/>
            <ac:picMk id="6" creationId="{48A4EDEF-BF29-44DD-8938-BB8378A87D08}"/>
          </ac:picMkLst>
        </pc:picChg>
        <pc:picChg chg="add mo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10" creationId="{43202227-DC45-42A7-879F-B22ACC05C948}"/>
          </ac:picMkLst>
        </pc:picChg>
        <pc:picChg chg="add mo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11" creationId="{DB64E2EA-459A-446C-A7A7-146B4C77FC89}"/>
          </ac:picMkLst>
        </pc:picChg>
      </pc:sldChg>
      <pc:sldChg chg="add del">
        <pc:chgData name="Roman Jašek" userId="8c5da18282d529bf" providerId="LiveId" clId="{3213034D-875C-4F22-A8D3-D717EBC2622E}" dt="2019-03-13T06:14:45.365" v="235" actId="2696"/>
        <pc:sldMkLst>
          <pc:docMk/>
          <pc:sldMk cId="2674949356" sldId="324"/>
        </pc:sldMkLst>
      </pc:sldChg>
      <pc:sldChg chg="add del ord modTransition">
        <pc:chgData name="Roman Jašek" userId="8c5da18282d529bf" providerId="LiveId" clId="{3213034D-875C-4F22-A8D3-D717EBC2622E}" dt="2019-03-13T07:10:45.922" v="332"/>
        <pc:sldMkLst>
          <pc:docMk/>
          <pc:sldMk cId="3347751104" sldId="325"/>
        </pc:sldMkLst>
      </pc:sldChg>
      <pc:sldChg chg="modSp add modTransition modAnim">
        <pc:chgData name="Roman Jašek" userId="8c5da18282d529bf" providerId="LiveId" clId="{3213034D-875C-4F22-A8D3-D717EBC2622E}" dt="2019-03-13T07:13:02.409" v="340"/>
        <pc:sldMkLst>
          <pc:docMk/>
          <pc:sldMk cId="2084763874" sldId="344"/>
        </pc:sldMkLst>
        <pc:spChg chg="mod">
          <ac:chgData name="Roman Jašek" userId="8c5da18282d529bf" providerId="LiveId" clId="{3213034D-875C-4F22-A8D3-D717EBC2622E}" dt="2019-03-13T07:09:53.491" v="327" actId="5793"/>
          <ac:spMkLst>
            <pc:docMk/>
            <pc:sldMk cId="2084763874" sldId="344"/>
            <ac:spMk id="4" creationId="{0BE0AA4B-1D71-4CA4-BDC6-75C34DDB94D3}"/>
          </ac:spMkLst>
        </pc:spChg>
      </pc:sldChg>
      <pc:sldChg chg="add modTransition modAnim">
        <pc:chgData name="Roman Jašek" userId="8c5da18282d529bf" providerId="LiveId" clId="{3213034D-875C-4F22-A8D3-D717EBC2622E}" dt="2019-03-13T07:13:13.398" v="341"/>
        <pc:sldMkLst>
          <pc:docMk/>
          <pc:sldMk cId="2525541758" sldId="345"/>
        </pc:sldMkLst>
      </pc:sldChg>
      <pc:sldChg chg="add modTransition modAnim">
        <pc:chgData name="Roman Jašek" userId="8c5da18282d529bf" providerId="LiveId" clId="{3213034D-875C-4F22-A8D3-D717EBC2622E}" dt="2019-03-13T07:12:37.500" v="339"/>
        <pc:sldMkLst>
          <pc:docMk/>
          <pc:sldMk cId="4246040820" sldId="346"/>
        </pc:sldMkLst>
      </pc:sldChg>
      <pc:sldChg chg="addSp delSp modSp add del modTransition">
        <pc:chgData name="Roman Jašek" userId="8c5da18282d529bf" providerId="LiveId" clId="{3213034D-875C-4F22-A8D3-D717EBC2622E}" dt="2019-03-13T07:10:45.922" v="332"/>
        <pc:sldMkLst>
          <pc:docMk/>
          <pc:sldMk cId="137033035" sldId="354"/>
        </pc:sldMkLst>
        <pc:spChg chg="mod">
          <ac:chgData name="Roman Jašek" userId="8c5da18282d529bf" providerId="LiveId" clId="{3213034D-875C-4F22-A8D3-D717EBC2622E}" dt="2019-03-13T06:14:57.462" v="236" actId="255"/>
          <ac:spMkLst>
            <pc:docMk/>
            <pc:sldMk cId="137033035" sldId="354"/>
            <ac:spMk id="3" creationId="{0366C9A3-58BB-4E7B-AABC-5B349A3FB7D5}"/>
          </ac:spMkLst>
        </pc:spChg>
        <pc:picChg chg="add">
          <ac:chgData name="Roman Jašek" userId="8c5da18282d529bf" providerId="LiveId" clId="{3213034D-875C-4F22-A8D3-D717EBC2622E}" dt="2019-03-13T06:15:28.729" v="246"/>
          <ac:picMkLst>
            <pc:docMk/>
            <pc:sldMk cId="137033035" sldId="354"/>
            <ac:picMk id="5" creationId="{3F0565DA-0644-413B-A66E-8DA83B273C19}"/>
          </ac:picMkLst>
        </pc:picChg>
        <pc:picChg chg="del mod">
          <ac:chgData name="Roman Jašek" userId="8c5da18282d529bf" providerId="LiveId" clId="{3213034D-875C-4F22-A8D3-D717EBC2622E}" dt="2019-03-13T06:15:28.406" v="245" actId="478"/>
          <ac:picMkLst>
            <pc:docMk/>
            <pc:sldMk cId="137033035" sldId="354"/>
            <ac:picMk id="8" creationId="{DAE06B5C-4376-4C84-A456-801261D0309E}"/>
          </ac:picMkLst>
        </pc:picChg>
      </pc:sldChg>
      <pc:sldChg chg="add del">
        <pc:chgData name="Roman Jašek" userId="8c5da18282d529bf" providerId="LiveId" clId="{3213034D-875C-4F22-A8D3-D717EBC2622E}" dt="2019-03-13T06:41:16.416" v="306" actId="2696"/>
        <pc:sldMkLst>
          <pc:docMk/>
          <pc:sldMk cId="4116077810" sldId="355"/>
        </pc:sldMkLst>
      </pc:sldChg>
      <pc:sldChg chg="modSp add modTransition">
        <pc:chgData name="Roman Jašek" userId="8c5da18282d529bf" providerId="LiveId" clId="{3213034D-875C-4F22-A8D3-D717EBC2622E}" dt="2019-03-13T07:10:45.922" v="332"/>
        <pc:sldMkLst>
          <pc:docMk/>
          <pc:sldMk cId="399809162" sldId="356"/>
        </pc:sldMkLst>
        <pc:spChg chg="mod">
          <ac:chgData name="Roman Jašek" userId="8c5da18282d529bf" providerId="LiveId" clId="{3213034D-875C-4F22-A8D3-D717EBC2622E}" dt="2019-03-13T06:40:52.606" v="302" actId="27636"/>
          <ac:spMkLst>
            <pc:docMk/>
            <pc:sldMk cId="399809162" sldId="356"/>
            <ac:spMk id="3" creationId="{00000000-0000-0000-0000-000000000000}"/>
          </ac:spMkLst>
        </pc:spChg>
      </pc:sldChg>
      <pc:sldChg chg="modSp add modTransition">
        <pc:chgData name="Roman Jašek" userId="8c5da18282d529bf" providerId="LiveId" clId="{3213034D-875C-4F22-A8D3-D717EBC2622E}" dt="2019-03-13T07:10:45.922" v="332"/>
        <pc:sldMkLst>
          <pc:docMk/>
          <pc:sldMk cId="1021894294" sldId="357"/>
        </pc:sldMkLst>
        <pc:spChg chg="mod">
          <ac:chgData name="Roman Jašek" userId="8c5da18282d529bf" providerId="LiveId" clId="{3213034D-875C-4F22-A8D3-D717EBC2622E}" dt="2019-03-13T06:40:57.787" v="304" actId="27636"/>
          <ac:spMkLst>
            <pc:docMk/>
            <pc:sldMk cId="1021894294" sldId="357"/>
            <ac:spMk id="3" creationId="{00000000-0000-0000-0000-000000000000}"/>
          </ac:spMkLst>
        </pc:spChg>
      </pc:sldChg>
      <pc:sldChg chg="modSp add del modTransition">
        <pc:chgData name="Roman Jašek" userId="8c5da18282d529bf" providerId="LiveId" clId="{3213034D-875C-4F22-A8D3-D717EBC2622E}" dt="2019-03-13T07:10:26.679" v="330" actId="2696"/>
        <pc:sldMkLst>
          <pc:docMk/>
          <pc:sldMk cId="1786120350" sldId="358"/>
        </pc:sldMkLst>
        <pc:spChg chg="mod">
          <ac:chgData name="Roman Jašek" userId="8c5da18282d529bf" providerId="LiveId" clId="{3213034D-875C-4F22-A8D3-D717EBC2622E}" dt="2019-03-13T07:10:05.627" v="329" actId="5793"/>
          <ac:spMkLst>
            <pc:docMk/>
            <pc:sldMk cId="1786120350" sldId="358"/>
            <ac:spMk id="6" creationId="{E32A623E-3F45-414D-8636-A4FF2E881A49}"/>
          </ac:spMkLst>
        </pc:spChg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2964079621" sldId="358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4198540790" sldId="359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3282988318" sldId="360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1283251942" sldId="361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2391957993" sldId="362"/>
        </pc:sldMkLst>
      </pc:sldChg>
    </pc:docChg>
  </pc:docChgLst>
  <pc:docChgLst>
    <pc:chgData name="Roman Jašek" userId="8c5da18282d529bf" providerId="LiveId" clId="{28C5FDF6-ACED-403C-89EF-92155CBC179A}"/>
    <pc:docChg chg="undo custSel addSld delSld modSld sldOrd">
      <pc:chgData name="Roman Jašek" userId="8c5da18282d529bf" providerId="LiveId" clId="{28C5FDF6-ACED-403C-89EF-92155CBC179A}" dt="2020-01-12T09:43:40.246" v="63" actId="20577"/>
      <pc:docMkLst>
        <pc:docMk/>
      </pc:docMkLst>
      <pc:sldChg chg="del">
        <pc:chgData name="Roman Jašek" userId="8c5da18282d529bf" providerId="LiveId" clId="{28C5FDF6-ACED-403C-89EF-92155CBC179A}" dt="2020-01-12T09:41:45.735" v="46" actId="47"/>
        <pc:sldMkLst>
          <pc:docMk/>
          <pc:sldMk cId="3407313662" sldId="265"/>
        </pc:sldMkLst>
      </pc:sldChg>
      <pc:sldChg chg="del">
        <pc:chgData name="Roman Jašek" userId="8c5da18282d529bf" providerId="LiveId" clId="{28C5FDF6-ACED-403C-89EF-92155CBC179A}" dt="2020-01-12T09:41:46.730" v="47" actId="47"/>
        <pc:sldMkLst>
          <pc:docMk/>
          <pc:sldMk cId="3099448546" sldId="266"/>
        </pc:sldMkLst>
      </pc:sldChg>
      <pc:sldChg chg="ord">
        <pc:chgData name="Roman Jašek" userId="8c5da18282d529bf" providerId="LiveId" clId="{28C5FDF6-ACED-403C-89EF-92155CBC179A}" dt="2020-01-12T09:42:09.718" v="49"/>
        <pc:sldMkLst>
          <pc:docMk/>
          <pc:sldMk cId="2714605007" sldId="267"/>
        </pc:sldMkLst>
      </pc:sldChg>
      <pc:sldChg chg="del">
        <pc:chgData name="Roman Jašek" userId="8c5da18282d529bf" providerId="LiveId" clId="{28C5FDF6-ACED-403C-89EF-92155CBC179A}" dt="2020-01-12T09:42:26.628" v="52" actId="47"/>
        <pc:sldMkLst>
          <pc:docMk/>
          <pc:sldMk cId="1938896731" sldId="268"/>
        </pc:sldMkLst>
      </pc:sldChg>
      <pc:sldChg chg="del">
        <pc:chgData name="Roman Jašek" userId="8c5da18282d529bf" providerId="LiveId" clId="{28C5FDF6-ACED-403C-89EF-92155CBC179A}" dt="2020-01-12T09:42:28.099" v="53" actId="47"/>
        <pc:sldMkLst>
          <pc:docMk/>
          <pc:sldMk cId="1654115512" sldId="269"/>
        </pc:sldMkLst>
      </pc:sldChg>
      <pc:sldChg chg="del">
        <pc:chgData name="Roman Jašek" userId="8c5da18282d529bf" providerId="LiveId" clId="{28C5FDF6-ACED-403C-89EF-92155CBC179A}" dt="2020-01-12T09:42:28.893" v="54" actId="47"/>
        <pc:sldMkLst>
          <pc:docMk/>
          <pc:sldMk cId="2831521334" sldId="270"/>
        </pc:sldMkLst>
      </pc:sldChg>
      <pc:sldChg chg="del">
        <pc:chgData name="Roman Jašek" userId="8c5da18282d529bf" providerId="LiveId" clId="{28C5FDF6-ACED-403C-89EF-92155CBC179A}" dt="2020-01-12T09:42:30.876" v="55" actId="47"/>
        <pc:sldMkLst>
          <pc:docMk/>
          <pc:sldMk cId="4258783328" sldId="271"/>
        </pc:sldMkLst>
      </pc:sldChg>
      <pc:sldChg chg="del">
        <pc:chgData name="Roman Jašek" userId="8c5da18282d529bf" providerId="LiveId" clId="{28C5FDF6-ACED-403C-89EF-92155CBC179A}" dt="2020-01-12T09:42:34.962" v="56" actId="47"/>
        <pc:sldMkLst>
          <pc:docMk/>
          <pc:sldMk cId="3875236320" sldId="272"/>
        </pc:sldMkLst>
      </pc:sldChg>
      <pc:sldChg chg="modSp modAnim">
        <pc:chgData name="Roman Jašek" userId="8c5da18282d529bf" providerId="LiveId" clId="{28C5FDF6-ACED-403C-89EF-92155CBC179A}" dt="2020-01-12T09:40:04.314" v="33" actId="20577"/>
        <pc:sldMkLst>
          <pc:docMk/>
          <pc:sldMk cId="210738232" sldId="286"/>
        </pc:sldMkLst>
        <pc:spChg chg="mod">
          <ac:chgData name="Roman Jašek" userId="8c5da18282d529bf" providerId="LiveId" clId="{28C5FDF6-ACED-403C-89EF-92155CBC179A}" dt="2020-01-12T09:40:02.484" v="32" actId="20577"/>
          <ac:spMkLst>
            <pc:docMk/>
            <pc:sldMk cId="210738232" sldId="286"/>
            <ac:spMk id="3" creationId="{00000000-0000-0000-0000-000000000000}"/>
          </ac:spMkLst>
        </pc:spChg>
      </pc:sldChg>
      <pc:sldChg chg="del">
        <pc:chgData name="Roman Jašek" userId="8c5da18282d529bf" providerId="LiveId" clId="{28C5FDF6-ACED-403C-89EF-92155CBC179A}" dt="2020-01-12T09:40:48.540" v="35" actId="47"/>
        <pc:sldMkLst>
          <pc:docMk/>
          <pc:sldMk cId="3048735882" sldId="290"/>
        </pc:sldMkLst>
      </pc:sldChg>
      <pc:sldChg chg="del">
        <pc:chgData name="Roman Jašek" userId="8c5da18282d529bf" providerId="LiveId" clId="{28C5FDF6-ACED-403C-89EF-92155CBC179A}" dt="2020-01-12T09:41:34.063" v="44" actId="47"/>
        <pc:sldMkLst>
          <pc:docMk/>
          <pc:sldMk cId="4194144526" sldId="294"/>
        </pc:sldMkLst>
      </pc:sldChg>
      <pc:sldChg chg="add del">
        <pc:chgData name="Roman Jašek" userId="8c5da18282d529bf" providerId="LiveId" clId="{28C5FDF6-ACED-403C-89EF-92155CBC179A}" dt="2020-01-12T09:34:16.736" v="4" actId="47"/>
        <pc:sldMkLst>
          <pc:docMk/>
          <pc:sldMk cId="2918662235" sldId="295"/>
        </pc:sldMkLst>
      </pc:sldChg>
      <pc:sldChg chg="add del">
        <pc:chgData name="Roman Jašek" userId="8c5da18282d529bf" providerId="LiveId" clId="{28C5FDF6-ACED-403C-89EF-92155CBC179A}" dt="2020-01-12T09:43:17.762" v="58" actId="47"/>
        <pc:sldMkLst>
          <pc:docMk/>
          <pc:sldMk cId="2301139488" sldId="302"/>
        </pc:sldMkLst>
      </pc:sldChg>
      <pc:sldChg chg="modSp modAnim">
        <pc:chgData name="Roman Jašek" userId="8c5da18282d529bf" providerId="LiveId" clId="{28C5FDF6-ACED-403C-89EF-92155CBC179A}" dt="2020-01-12T09:43:40.246" v="63" actId="20577"/>
        <pc:sldMkLst>
          <pc:docMk/>
          <pc:sldMk cId="2147950338" sldId="306"/>
        </pc:sldMkLst>
        <pc:spChg chg="mod">
          <ac:chgData name="Roman Jašek" userId="8c5da18282d529bf" providerId="LiveId" clId="{28C5FDF6-ACED-403C-89EF-92155CBC179A}" dt="2020-01-12T09:43:40.246" v="63" actId="20577"/>
          <ac:spMkLst>
            <pc:docMk/>
            <pc:sldMk cId="2147950338" sldId="306"/>
            <ac:spMk id="3" creationId="{00000000-0000-0000-0000-000000000000}"/>
          </ac:spMkLst>
        </pc:spChg>
      </pc:sldChg>
      <pc:sldChg chg="del">
        <pc:chgData name="Roman Jašek" userId="8c5da18282d529bf" providerId="LiveId" clId="{28C5FDF6-ACED-403C-89EF-92155CBC179A}" dt="2020-01-12T09:41:36.946" v="45" actId="47"/>
        <pc:sldMkLst>
          <pc:docMk/>
          <pc:sldMk cId="2708395608" sldId="314"/>
        </pc:sldMkLst>
      </pc:sldChg>
      <pc:sldChg chg="addSp delSp modSp add modTransition delAnim modAnim">
        <pc:chgData name="Roman Jašek" userId="8c5da18282d529bf" providerId="LiveId" clId="{28C5FDF6-ACED-403C-89EF-92155CBC179A}" dt="2020-01-12T09:35:08.338" v="29" actId="14100"/>
        <pc:sldMkLst>
          <pc:docMk/>
          <pc:sldMk cId="1240589698" sldId="333"/>
        </pc:sldMkLst>
        <pc:spChg chg="mod">
          <ac:chgData name="Roman Jašek" userId="8c5da18282d529bf" providerId="LiveId" clId="{28C5FDF6-ACED-403C-89EF-92155CBC179A}" dt="2020-01-12T09:34:29.688" v="5" actId="120"/>
          <ac:spMkLst>
            <pc:docMk/>
            <pc:sldMk cId="1240589698" sldId="333"/>
            <ac:spMk id="2" creationId="{55FD4773-766E-40D1-B5AC-1F12C99182F2}"/>
          </ac:spMkLst>
        </pc:spChg>
        <pc:spChg chg="add del mod">
          <ac:chgData name="Roman Jašek" userId="8c5da18282d529bf" providerId="LiveId" clId="{28C5FDF6-ACED-403C-89EF-92155CBC179A}" dt="2020-01-12T09:34:58.768" v="25" actId="478"/>
          <ac:spMkLst>
            <pc:docMk/>
            <pc:sldMk cId="1240589698" sldId="333"/>
            <ac:spMk id="4" creationId="{8145F78D-397B-477A-AE2E-621D4E471A95}"/>
          </ac:spMkLst>
        </pc:spChg>
        <pc:spChg chg="del mod">
          <ac:chgData name="Roman Jašek" userId="8c5da18282d529bf" providerId="LiveId" clId="{28C5FDF6-ACED-403C-89EF-92155CBC179A}" dt="2020-01-12T09:34:56.108" v="24" actId="478"/>
          <ac:spMkLst>
            <pc:docMk/>
            <pc:sldMk cId="1240589698" sldId="333"/>
            <ac:spMk id="6" creationId="{30704EDF-991B-4A5E-9571-1DDE6E787AD7}"/>
          </ac:spMkLst>
        </pc:spChg>
        <pc:spChg chg="mod">
          <ac:chgData name="Roman Jašek" userId="8c5da18282d529bf" providerId="LiveId" clId="{28C5FDF6-ACED-403C-89EF-92155CBC179A}" dt="2020-01-12T09:35:08.338" v="29" actId="14100"/>
          <ac:spMkLst>
            <pc:docMk/>
            <pc:sldMk cId="1240589698" sldId="333"/>
            <ac:spMk id="7" creationId="{01E7B287-DC4B-46A6-9694-67E63BB1409A}"/>
          </ac:spMkLst>
        </pc:spChg>
      </pc:sldChg>
      <pc:sldChg chg="add modTransition">
        <pc:chgData name="Roman Jašek" userId="8c5da18282d529bf" providerId="LiveId" clId="{28C5FDF6-ACED-403C-89EF-92155CBC179A}" dt="2020-01-12T09:40:46.062" v="34"/>
        <pc:sldMkLst>
          <pc:docMk/>
          <pc:sldMk cId="2849625223" sldId="358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1810043305" sldId="363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1316243672" sldId="364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718831435" sldId="365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2702433097" sldId="366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1037360675" sldId="367"/>
        </pc:sldMkLst>
      </pc:sldChg>
      <pc:sldChg chg="modSp add">
        <pc:chgData name="Roman Jašek" userId="8c5da18282d529bf" providerId="LiveId" clId="{28C5FDF6-ACED-403C-89EF-92155CBC179A}" dt="2020-01-12T09:41:27.777" v="43" actId="20577"/>
        <pc:sldMkLst>
          <pc:docMk/>
          <pc:sldMk cId="868873066" sldId="368"/>
        </pc:sldMkLst>
        <pc:spChg chg="mod">
          <ac:chgData name="Roman Jašek" userId="8c5da18282d529bf" providerId="LiveId" clId="{28C5FDF6-ACED-403C-89EF-92155CBC179A}" dt="2020-01-12T09:41:27.777" v="43" actId="20577"/>
          <ac:spMkLst>
            <pc:docMk/>
            <pc:sldMk cId="868873066" sldId="368"/>
            <ac:spMk id="2" creationId="{FA20CB20-28A0-4425-B4EB-BE750363D8F9}"/>
          </ac:spMkLst>
        </pc:spChg>
      </pc:sldChg>
      <pc:sldChg chg="modSp add">
        <pc:chgData name="Roman Jašek" userId="8c5da18282d529bf" providerId="LiveId" clId="{28C5FDF6-ACED-403C-89EF-92155CBC179A}" dt="2020-01-12T09:42:21.076" v="51" actId="27636"/>
        <pc:sldMkLst>
          <pc:docMk/>
          <pc:sldMk cId="2605265823" sldId="369"/>
        </pc:sldMkLst>
        <pc:spChg chg="mod">
          <ac:chgData name="Roman Jašek" userId="8c5da18282d529bf" providerId="LiveId" clId="{28C5FDF6-ACED-403C-89EF-92155CBC179A}" dt="2020-01-12T09:42:21.076" v="51" actId="27636"/>
          <ac:spMkLst>
            <pc:docMk/>
            <pc:sldMk cId="2605265823" sldId="369"/>
            <ac:spMk id="3" creationId="{00000000-0000-0000-0000-000000000000}"/>
          </ac:spMkLst>
        </pc:spChg>
      </pc:sldChg>
      <pc:sldChg chg="add">
        <pc:chgData name="Roman Jašek" userId="8c5da18282d529bf" providerId="LiveId" clId="{28C5FDF6-ACED-403C-89EF-92155CBC179A}" dt="2020-01-12T09:42:20.971" v="50"/>
        <pc:sldMkLst>
          <pc:docMk/>
          <pc:sldMk cId="2245900569" sldId="370"/>
        </pc:sldMkLst>
      </pc:sldChg>
      <pc:sldChg chg="add">
        <pc:chgData name="Roman Jašek" userId="8c5da18282d529bf" providerId="LiveId" clId="{28C5FDF6-ACED-403C-89EF-92155CBC179A}" dt="2020-01-12T09:42:20.971" v="50"/>
        <pc:sldMkLst>
          <pc:docMk/>
          <pc:sldMk cId="1323367530" sldId="371"/>
        </pc:sldMkLst>
      </pc:sldChg>
      <pc:sldChg chg="add">
        <pc:chgData name="Roman Jašek" userId="8c5da18282d529bf" providerId="LiveId" clId="{28C5FDF6-ACED-403C-89EF-92155CBC179A}" dt="2020-01-12T09:42:20.971" v="50"/>
        <pc:sldMkLst>
          <pc:docMk/>
          <pc:sldMk cId="1947742628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of a page</a:t>
            </a:r>
            <a:r>
              <a:rPr lang="en-US" baseline="0" dirty="0"/>
              <a:t> are layouts</a:t>
            </a:r>
          </a:p>
          <a:p>
            <a:r>
              <a:rPr lang="en-US" baseline="0" dirty="0"/>
              <a:t>A lot of options from something simple like a stack panel to complex and powerful grids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781105" y="1132706"/>
            <a:ext cx="10766987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48683" y="4434320"/>
            <a:ext cx="12240683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701" y="0"/>
            <a:ext cx="204903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1257615" y="2852937"/>
            <a:ext cx="9676771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12.02.2022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7754" y="2794047"/>
            <a:ext cx="6088245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sz="1800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7579" y="3986307"/>
            <a:ext cx="6078420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sz="1800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7754" y="1601787"/>
            <a:ext cx="6088253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sz="1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09599" y="260648"/>
            <a:ext cx="109728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70" y="1601787"/>
            <a:ext cx="5021244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54180" y="1668906"/>
            <a:ext cx="556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56929" y="294416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922150" y="2971196"/>
            <a:ext cx="422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54180" y="415590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78157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7"/>
            <a:ext cx="5378548" cy="178157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299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25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13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16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12.02.2022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8"/>
          <a:srcRect l="6254" t="2" r="50778" b="52969"/>
          <a:stretch/>
        </p:blipFill>
        <p:spPr>
          <a:xfrm>
            <a:off x="431371" y="6021412"/>
            <a:ext cx="11760629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12192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9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herceg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openxmlformats.org/markup-compatibility/2006" TargetMode="External"/><Relationship Id="rId2" Type="http://schemas.openxmlformats.org/officeDocument/2006/relationships/hyperlink" Target="http://schemas.microsoft.com/expression/blend/200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/>
              <a:t>Roman Ja</a:t>
            </a:r>
            <a:r>
              <a:rPr lang="sk-SK" sz="4400" b="1" dirty="0"/>
              <a:t>šek</a:t>
            </a:r>
            <a:endParaRPr lang="cs-CZ" sz="4400" b="1" dirty="0"/>
          </a:p>
          <a:p>
            <a:r>
              <a:rPr lang="en-US" i="1" dirty="0"/>
              <a:t>Software</a:t>
            </a:r>
            <a:r>
              <a:rPr lang="cs-CZ" i="1" dirty="0"/>
              <a:t> </a:t>
            </a:r>
            <a:r>
              <a:rPr lang="en-US" i="1" dirty="0"/>
              <a:t>Architect, Riganti s.r.o.</a:t>
            </a:r>
            <a:br>
              <a:rPr lang="cs-CZ" i="1" dirty="0"/>
            </a:br>
            <a:r>
              <a:rPr lang="cs-CZ" i="1" dirty="0"/>
              <a:t>Microsoft Most </a:t>
            </a:r>
            <a:r>
              <a:rPr lang="cs-CZ" i="1" dirty="0" err="1"/>
              <a:t>Valuable</a:t>
            </a:r>
            <a:r>
              <a:rPr lang="cs-CZ" i="1" dirty="0"/>
              <a:t> Professional (MVP)</a:t>
            </a:r>
          </a:p>
          <a:p>
            <a:r>
              <a:rPr lang="cs-CZ" dirty="0">
                <a:hlinkClick r:id="rId2"/>
              </a:rPr>
              <a:t>roman.jasek@riganti.cz</a:t>
            </a:r>
            <a:r>
              <a:rPr lang="cs-CZ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/>
              <a:t>Formát pro </a:t>
            </a:r>
            <a:r>
              <a:rPr lang="cs-CZ" dirty="0" err="1"/>
              <a:t>serializaci</a:t>
            </a:r>
            <a:r>
              <a:rPr lang="cs-CZ" dirty="0"/>
              <a:t> hierarchie objektů</a:t>
            </a:r>
          </a:p>
          <a:p>
            <a:r>
              <a:rPr lang="cs-CZ" dirty="0"/>
              <a:t>Nejen pro popis uživatelského rozhraní</a:t>
            </a:r>
          </a:p>
          <a:p>
            <a:endParaRPr lang="cs-CZ" dirty="0"/>
          </a:p>
          <a:p>
            <a:r>
              <a:rPr lang="cs-CZ" dirty="0"/>
              <a:t>Mapování .NET </a:t>
            </a:r>
            <a:r>
              <a:rPr lang="cs-CZ" dirty="0" err="1"/>
              <a:t>namespaces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 XML </a:t>
            </a:r>
            <a:r>
              <a:rPr lang="cs-CZ" dirty="0" err="1"/>
              <a:t>namespaces</a:t>
            </a:r>
            <a:endParaRPr lang="cs-CZ" dirty="0"/>
          </a:p>
          <a:p>
            <a:r>
              <a:rPr lang="cs-CZ" dirty="0"/>
              <a:t>Možné propojení s </a:t>
            </a:r>
            <a:r>
              <a:rPr lang="cs-CZ" dirty="0" err="1"/>
              <a:t>code-behind</a:t>
            </a:r>
            <a:r>
              <a:rPr lang="cs-CZ" dirty="0"/>
              <a:t> třídou</a:t>
            </a:r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všude XAML potkáme?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pPr lvl="1"/>
            <a:r>
              <a:rPr lang="cs-CZ" dirty="0"/>
              <a:t>Poprvé v .NET 3.0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Neslouží pro popis UI</a:t>
            </a:r>
          </a:p>
          <a:p>
            <a:r>
              <a:rPr lang="cs-CZ" dirty="0" err="1"/>
              <a:t>Xamarin.Forms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3"/>
            <a:ext cx="8382000" cy="2954655"/>
          </a:xfrm>
        </p:spPr>
        <p:txBody>
          <a:bodyPr>
            <a:normAutofit lnSpcReduction="10000"/>
          </a:bodyPr>
          <a:lstStyle/>
          <a:p>
            <a:r>
              <a:rPr lang="cs-CZ" b="1" dirty="0"/>
              <a:t>x:Class</a:t>
            </a:r>
            <a:r>
              <a:rPr lang="cs-CZ" dirty="0"/>
              <a:t> … třída s </a:t>
            </a:r>
            <a:r>
              <a:rPr lang="cs-CZ" dirty="0" err="1"/>
              <a:t>code-behindem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z čeho tato třída dědí</a:t>
            </a:r>
          </a:p>
          <a:p>
            <a:r>
              <a:rPr lang="cs-CZ" b="1" dirty="0" err="1"/>
              <a:t>xmlns:x</a:t>
            </a:r>
            <a:r>
              <a:rPr lang="cs-CZ" dirty="0"/>
              <a:t> … speciální </a:t>
            </a:r>
            <a:r>
              <a:rPr lang="cs-CZ" dirty="0" err="1"/>
              <a:t>namespace</a:t>
            </a:r>
            <a:r>
              <a:rPr lang="cs-CZ" dirty="0"/>
              <a:t> pro účely </a:t>
            </a:r>
            <a:r>
              <a:rPr lang="cs-CZ" dirty="0" err="1"/>
              <a:t>XAMLu</a:t>
            </a:r>
            <a:r>
              <a:rPr lang="cs-CZ" dirty="0"/>
              <a:t> (povinný)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s vestavěnými </a:t>
            </a:r>
            <a:r>
              <a:rPr lang="cs-CZ" dirty="0" err="1"/>
              <a:t>komponentam</a:t>
            </a:r>
            <a:r>
              <a:rPr lang="en-US" dirty="0" err="1"/>
              <a:t>i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75520" y="4376028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XamarinCvut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A79A-B27D-4F10-8071-2D62797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BE0AA4B-1D71-4CA4-BDC6-75C34DDB9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Content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Jednoduchý obsah</a:t>
            </a:r>
          </a:p>
          <a:p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2C2FFF6-BB88-453F-B91C-4E809FDD8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MasterDetail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Seznam + detail položky</a:t>
            </a:r>
          </a:p>
          <a:p>
            <a:pPr lvl="1"/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F79902-F478-47A5-8668-9AD30E36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59" y="3241519"/>
            <a:ext cx="1215835" cy="255325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9858A42-CB52-4FA9-9F65-C43B933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11" y="3266901"/>
            <a:ext cx="1276628" cy="25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3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290C2-7187-4C20-921A-A6B0C66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50AA33-E6BB-4822-AF21-FCE8791CC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TabbedPage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Záložky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ACFFD27-B139-492E-9BE3-53E06DA57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CarouselPage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Stránky vedle sebe</a:t>
            </a:r>
          </a:p>
          <a:p>
            <a:pPr marL="342900" lvl="1" indent="0">
              <a:buNone/>
            </a:pPr>
            <a:endParaRPr lang="cs-CZ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4DBBEC-0966-47FE-9A25-8D9AB7D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63" y="3335039"/>
            <a:ext cx="1276627" cy="255325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14B65-AE39-4089-A1A7-654BA50F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13" y="3326220"/>
            <a:ext cx="1291824" cy="25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1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CFA12-9CEB-4BDF-8E50-7CF4378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87F5508-0A24-425C-8E1B-9B4DA4F2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NavigationPage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Aby fungovala navigace</a:t>
            </a:r>
            <a:endParaRPr lang="cs-CZ" b="1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CAA762F-337E-4314-97B1-49B07E4D9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TemplatedPage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Prázdná stránka, bázová třída pro ostatní</a:t>
            </a:r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0DE02F59-F8AC-4297-AAE2-1BF74DB9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60" y="3207857"/>
            <a:ext cx="1220033" cy="25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0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Stránky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2135560" y="1700808"/>
            <a:ext cx="8229600" cy="1152128"/>
          </a:xfrm>
        </p:spPr>
        <p:txBody>
          <a:bodyPr>
            <a:normAutofit/>
          </a:bodyPr>
          <a:lstStyle/>
          <a:p>
            <a:r>
              <a:rPr lang="cs-CZ" dirty="0"/>
              <a:t>První, co se zobrazí, je v souboru </a:t>
            </a:r>
            <a:r>
              <a:rPr lang="cs-CZ" dirty="0" err="1"/>
              <a:t>App.cs</a:t>
            </a:r>
            <a:endParaRPr lang="cs-CZ" dirty="0"/>
          </a:p>
          <a:p>
            <a:pPr lvl="1"/>
            <a:r>
              <a:rPr lang="cs-CZ" dirty="0"/>
              <a:t>Defaultně </a:t>
            </a:r>
            <a:r>
              <a:rPr lang="cs-CZ" dirty="0" err="1"/>
              <a:t>MainPage</a:t>
            </a:r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80453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2F5839C5-C022-4648-AF6B-2261EDA6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ContentView</a:t>
            </a:r>
            <a:endParaRPr lang="en-US" b="1" dirty="0"/>
          </a:p>
          <a:p>
            <a:pPr marL="0" indent="0" algn="ctr">
              <a:buNone/>
            </a:pPr>
            <a:r>
              <a:rPr lang="en-US" sz="2200" dirty="0" err="1"/>
              <a:t>Jeden</a:t>
            </a:r>
            <a:r>
              <a:rPr lang="en-US" sz="2200" dirty="0"/>
              <a:t> </a:t>
            </a:r>
            <a:r>
              <a:rPr lang="en-US" sz="2200" dirty="0" err="1"/>
              <a:t>obsah</a:t>
            </a:r>
            <a:r>
              <a:rPr lang="en-US" sz="2200" dirty="0"/>
              <a:t>, b</a:t>
            </a:r>
            <a:r>
              <a:rPr lang="cs-CZ" sz="2200" dirty="0" err="1"/>
              <a:t>ázová</a:t>
            </a:r>
            <a:r>
              <a:rPr lang="cs-CZ" sz="2200" dirty="0"/>
              <a:t> třída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ContentPresenter</a:t>
            </a:r>
            <a:endParaRPr lang="cs-CZ" b="1" dirty="0"/>
          </a:p>
          <a:p>
            <a:pPr marL="0" indent="0" algn="ctr">
              <a:buNone/>
            </a:pPr>
            <a:r>
              <a:rPr lang="en-US" sz="2200" dirty="0"/>
              <a:t>M</a:t>
            </a:r>
            <a:r>
              <a:rPr lang="cs-CZ" sz="2200" dirty="0" err="1"/>
              <a:t>ísto</a:t>
            </a:r>
            <a:r>
              <a:rPr lang="cs-CZ" sz="2200" dirty="0"/>
              <a:t> pro obsah</a:t>
            </a:r>
            <a:r>
              <a:rPr lang="en-US" sz="2200" dirty="0"/>
              <a:t> - </a:t>
            </a:r>
            <a:r>
              <a:rPr lang="cs-CZ" sz="2200" dirty="0"/>
              <a:t>šablony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0A47F84-3A15-4087-8650-1DB164A9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71" y="2638810"/>
            <a:ext cx="1553458" cy="3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B30BF-0C94-40DA-A4BA-BFCC6F4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Layouts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61F487-DC09-4456-A345-324A2211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/>
          <a:lstStyle/>
          <a:p>
            <a:r>
              <a:rPr lang="en-US" b="1" dirty="0" err="1"/>
              <a:t>ScrollView</a:t>
            </a:r>
            <a:endParaRPr lang="en-US" b="1" dirty="0"/>
          </a:p>
          <a:p>
            <a:pPr marL="0" indent="0" algn="ctr">
              <a:buNone/>
            </a:pPr>
            <a:r>
              <a:rPr lang="cs-CZ" sz="2200" dirty="0"/>
              <a:t>Pokud se nevejde, </a:t>
            </a:r>
            <a:r>
              <a:rPr lang="cs-CZ" sz="2200" dirty="0" err="1"/>
              <a:t>scrolluje</a:t>
            </a:r>
            <a:r>
              <a:rPr lang="cs-CZ" sz="2200" dirty="0"/>
              <a:t> se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A207ED1-7C90-44DF-8FC6-A28AAD8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43" y="2715960"/>
            <a:ext cx="1565594" cy="3410205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FC9DE089-B92B-44F9-AE1D-6DCF8298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Frame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Možnost přidat rámeček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BB964AD-1DC1-4292-9A24-CA9A7F1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208827-E55D-49FF-80DE-39077BD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DA10F4B-3065-4646-8DAB-1F904AE8F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AbsoluteLayout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Absolutní pozicování komponent</a:t>
            </a:r>
          </a:p>
          <a:p>
            <a:pPr marL="457200" lvl="1" indent="0">
              <a:buNone/>
            </a:pPr>
            <a:endParaRPr lang="cs-CZ" b="1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E327016-21F5-4778-93DF-11E76A36E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RelativeLayout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Rozmístění pomocí </a:t>
            </a:r>
            <a:r>
              <a:rPr lang="cs-CZ" sz="2200" dirty="0" err="1"/>
              <a:t>constraintů</a:t>
            </a:r>
            <a:endParaRPr lang="cs-CZ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B3344C-321A-4354-95FD-33A491C0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43" y="2636913"/>
            <a:ext cx="1521714" cy="341609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887D572-C859-42A9-9169-73CD4343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52" y="2636913"/>
            <a:ext cx="1581097" cy="3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Tradi</a:t>
            </a:r>
            <a:r>
              <a:rPr lang="sk-SK" dirty="0" err="1"/>
              <a:t>ční</a:t>
            </a:r>
            <a:r>
              <a:rPr lang="sk-SK" dirty="0"/>
              <a:t> </a:t>
            </a:r>
            <a:r>
              <a:rPr lang="sk-SK" dirty="0" err="1"/>
              <a:t>přístup</a:t>
            </a:r>
            <a:r>
              <a:rPr lang="sk-SK" dirty="0"/>
              <a:t> k vývoji </a:t>
            </a:r>
            <a:r>
              <a:rPr lang="sk-SK" dirty="0" err="1"/>
              <a:t>aplikací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5100718" y="1988840"/>
            <a:ext cx="1620180" cy="3024336"/>
          </a:xfrm>
          <a:prstGeom prst="roundRect">
            <a:avLst/>
          </a:prstGeom>
          <a:solidFill>
            <a:srgbClr val="7DC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7464152" y="1988840"/>
            <a:ext cx="1620180" cy="3024336"/>
          </a:xfrm>
          <a:prstGeom prst="roundRect">
            <a:avLst/>
          </a:prstGeom>
          <a:solidFill>
            <a:srgbClr val="36B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2737284" y="1988840"/>
            <a:ext cx="1620180" cy="3024336"/>
          </a:xfrm>
          <a:prstGeom prst="roundRect">
            <a:avLst/>
          </a:prstGeom>
          <a:solidFill>
            <a:srgbClr val="AA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/>
              <a:t>Xcode</a:t>
            </a:r>
            <a:endParaRPr lang="en-US" sz="1600" dirty="0"/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95" y="2132857"/>
            <a:ext cx="600159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13" y="2066171"/>
            <a:ext cx="647790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64" y="2085225"/>
            <a:ext cx="60015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Grid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Tabulkový layout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F982136-F077-4222-AB90-58C171E3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StackLayout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Pod sebe nebo vedle sebe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566215-5FC6-489E-8842-1C4362D1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52" y="2636913"/>
            <a:ext cx="1581096" cy="341020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7C84F1F-FBDE-4FFF-91CD-E1E8841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455" y="2636912"/>
            <a:ext cx="1488090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FlexLayout</a:t>
            </a:r>
            <a:endParaRPr lang="cs-CZ" b="1" dirty="0"/>
          </a:p>
          <a:p>
            <a:pPr marL="0" indent="0" algn="ctr">
              <a:buNone/>
            </a:pPr>
            <a:r>
              <a:rPr lang="en-US" sz="2200" dirty="0" err="1"/>
              <a:t>Obdoba</a:t>
            </a:r>
            <a:r>
              <a:rPr lang="en-US" sz="2200" dirty="0"/>
              <a:t> </a:t>
            </a:r>
            <a:r>
              <a:rPr lang="en-US" sz="2200" dirty="0" err="1"/>
              <a:t>webov</a:t>
            </a:r>
            <a:r>
              <a:rPr lang="cs-CZ" sz="2200" dirty="0" err="1"/>
              <a:t>ého</a:t>
            </a:r>
            <a:r>
              <a:rPr lang="cs-CZ" sz="2200" dirty="0"/>
              <a:t> </a:t>
            </a:r>
            <a:r>
              <a:rPr lang="cs-CZ" sz="2200" dirty="0" err="1"/>
              <a:t>Flexboxu</a:t>
            </a:r>
            <a:endParaRPr lang="cs-CZ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65DA-0644-413B-A66E-8DA83B27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43" y="2773205"/>
            <a:ext cx="1581096" cy="31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03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Skoro stejné jako ve WPF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3*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cs-CZ" dirty="0"/>
              <a:t>, </a:t>
            </a:r>
            <a:r>
              <a:rPr lang="cs-CZ" dirty="0" err="1"/>
              <a:t>Grid.RowSpan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9697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Obdoba </a:t>
            </a:r>
            <a:r>
              <a:rPr lang="cs-CZ" dirty="0" err="1"/>
              <a:t>StackPanelu</a:t>
            </a:r>
            <a:r>
              <a:rPr lang="cs-CZ" dirty="0"/>
              <a:t> ve WPF</a:t>
            </a:r>
          </a:p>
          <a:p>
            <a:r>
              <a:rPr lang="cs-CZ" dirty="0"/>
              <a:t>Řadí komponenty pod sebe nebo vedle sebe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23574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Grid, </a:t>
            </a:r>
            <a:r>
              <a:rPr lang="en-US" dirty="0" err="1"/>
              <a:t>StackLayout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Prakticky </a:t>
            </a:r>
            <a:r>
              <a:rPr lang="sk-SK" dirty="0" err="1"/>
              <a:t>stejné</a:t>
            </a:r>
            <a:r>
              <a:rPr lang="sk-SK" dirty="0"/>
              <a:t> použití </a:t>
            </a:r>
            <a:r>
              <a:rPr lang="sk-SK" dirty="0" err="1"/>
              <a:t>jako</a:t>
            </a:r>
            <a:r>
              <a:rPr lang="sk-SK" dirty="0"/>
              <a:t> </a:t>
            </a:r>
            <a:r>
              <a:rPr lang="sk-SK" dirty="0" err="1"/>
              <a:t>ve</a:t>
            </a:r>
            <a:r>
              <a:rPr lang="sk-SK" dirty="0"/>
              <a:t> WPF</a:t>
            </a:r>
          </a:p>
          <a:p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používat</a:t>
            </a:r>
            <a:r>
              <a:rPr lang="sk-SK" dirty="0"/>
              <a:t> </a:t>
            </a:r>
            <a:r>
              <a:rPr lang="sk-SK" dirty="0" err="1"/>
              <a:t>Grid</a:t>
            </a:r>
            <a:r>
              <a:rPr lang="sk-SK" dirty="0"/>
              <a:t> </a:t>
            </a:r>
            <a:r>
              <a:rPr lang="en-US" dirty="0"/>
              <a:t>v </a:t>
            </a:r>
            <a:r>
              <a:rPr lang="sk-SK" dirty="0"/>
              <a:t>Android</a:t>
            </a:r>
            <a:r>
              <a:rPr lang="en-US" dirty="0"/>
              <a:t>/iOS? Awesome!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4605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42753" y="25223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27832" y="25223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12910" y="25223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97989" y="25223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83067" y="25223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42753" y="304398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27832" y="304398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12910" y="304398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42753" y="35656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27832" y="35656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512910" y="35656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797989" y="35656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83066" y="30439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083066" y="3565636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40541" y="40872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993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25619" y="4087286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10696" y="4087286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83067" y="409158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42753" y="46089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227832" y="46089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95774" y="4087285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10696" y="460893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6797989" y="3043988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6793559" y="4608932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993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083065" y="4617541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96252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Prezentace</a:t>
            </a:r>
            <a:r>
              <a:rPr lang="sk-SK" dirty="0"/>
              <a:t> obsahu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30" y="2178560"/>
            <a:ext cx="1828800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8559"/>
            <a:ext cx="1828800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172" y="2180776"/>
            <a:ext cx="1828801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59" y="4089992"/>
            <a:ext cx="1921367" cy="17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24" y="4146374"/>
            <a:ext cx="1807952" cy="16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39" y="4149638"/>
            <a:ext cx="1811465" cy="16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19321" y="2178560"/>
            <a:ext cx="1826219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5367" y="2178559"/>
            <a:ext cx="1821269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548730" y="2180776"/>
            <a:ext cx="1821685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796259" y="4109445"/>
            <a:ext cx="1921367" cy="17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192024" y="4160816"/>
            <a:ext cx="1807952" cy="16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Nastavov</a:t>
            </a:r>
            <a:r>
              <a:rPr lang="sk-SK" dirty="0" err="1"/>
              <a:t>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18030" y="2180904"/>
            <a:ext cx="1828800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1600" y="2178617"/>
            <a:ext cx="18288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546295" y="2180776"/>
            <a:ext cx="1826555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796259" y="4095110"/>
            <a:ext cx="1921367" cy="17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192024" y="4156249"/>
            <a:ext cx="1807952" cy="16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7553839" y="4151804"/>
            <a:ext cx="1811465" cy="16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Editace</a:t>
            </a:r>
            <a:r>
              <a:rPr lang="sk-SK" dirty="0"/>
              <a:t> textu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22538" y="2178560"/>
            <a:ext cx="1819782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5367" y="2182139"/>
            <a:ext cx="1821269" cy="17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600" y="1600202"/>
            <a:ext cx="4545200" cy="4525963"/>
          </a:xfrm>
        </p:spPr>
        <p:txBody>
          <a:bodyPr/>
          <a:lstStyle/>
          <a:p>
            <a:r>
              <a:rPr lang="sk-SK" dirty="0" err="1"/>
              <a:t>Společná</a:t>
            </a:r>
            <a:r>
              <a:rPr lang="sk-SK" dirty="0"/>
              <a:t> logika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r>
              <a:rPr lang="sk-SK" dirty="0"/>
              <a:t>UI </a:t>
            </a:r>
            <a:r>
              <a:rPr lang="sk-SK" dirty="0" err="1"/>
              <a:t>psáno</a:t>
            </a:r>
            <a:r>
              <a:rPr lang="sk-SK" dirty="0"/>
              <a:t> v C</a:t>
            </a:r>
            <a:r>
              <a:rPr lang="cs-CZ" dirty="0"/>
              <a:t>#</a:t>
            </a:r>
          </a:p>
          <a:p>
            <a:r>
              <a:rPr lang="cs-CZ" dirty="0" err="1"/>
              <a:t>Mo</a:t>
            </a:r>
            <a:r>
              <a:rPr lang="sk-SK" dirty="0" err="1"/>
              <a:t>žnost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vývoj podobný vývoji pro </a:t>
            </a:r>
            <a:r>
              <a:rPr lang="sk-SK" dirty="0" err="1"/>
              <a:t>specifické</a:t>
            </a:r>
            <a:r>
              <a:rPr lang="sk-SK" dirty="0"/>
              <a:t> platformy</a:t>
            </a:r>
            <a:endParaRPr lang="cs-CZ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73940" y="4733155"/>
            <a:ext cx="3377351" cy="38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12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>
                <a:solidFill>
                  <a:schemeClr val="tx1"/>
                </a:solidFill>
                <a:latin typeface="+mn-lt"/>
              </a:rPr>
              <a:t>n</a:t>
            </a:r>
            <a:endParaRPr lang="sk-SK" sz="1912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3940" y="2718322"/>
            <a:ext cx="3377351" cy="1902410"/>
            <a:chOff x="2819400" y="2021408"/>
            <a:chExt cx="5994400" cy="3325292"/>
          </a:xfrm>
        </p:grpSpPr>
        <p:sp>
          <p:nvSpPr>
            <p:cNvPr id="6" name="Rectangle 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32480" y="2209510"/>
            <a:ext cx="2791990" cy="461842"/>
            <a:chOff x="1371601" y="1838670"/>
            <a:chExt cx="3797300" cy="628137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2" name="Picture 21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0" name="Picture 19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" name="Picture 17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2281096" y="3495808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2956275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Indikace</a:t>
            </a:r>
            <a:r>
              <a:rPr lang="sk-SK" dirty="0"/>
              <a:t> aktivity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22538" y="2180153"/>
            <a:ext cx="1819782" cy="17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5367" y="2185035"/>
            <a:ext cx="1821269" cy="1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Kolekce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20476" y="2180904"/>
            <a:ext cx="1823909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1600" y="2180903"/>
            <a:ext cx="1828800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546295" y="2180776"/>
            <a:ext cx="1826555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01147" y="4095110"/>
            <a:ext cx="1911588" cy="17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192024" y="4158217"/>
            <a:ext cx="1807952" cy="166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91700F2-6365-429B-8C7B-59938AB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7553839" y="4161413"/>
            <a:ext cx="1811465" cy="16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926433" y="1073945"/>
            <a:ext cx="8741569" cy="675085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>
                <a:solidFill>
                  <a:schemeClr val="bg2"/>
                </a:solidFill>
              </a:rPr>
              <a:t>Komponenty třetích stran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10841" y="2637270"/>
            <a:ext cx="8572061" cy="2487151"/>
            <a:chOff x="388937" y="2881511"/>
            <a:chExt cx="11658598" cy="33826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937" y="2881511"/>
              <a:ext cx="11620500" cy="188409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038" y="4380110"/>
              <a:ext cx="11620497" cy="188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778862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Kolekce - </a:t>
            </a:r>
            <a:r>
              <a:rPr lang="cs-CZ" dirty="0" err="1"/>
              <a:t>Cells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5265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Cells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20476" y="2187744"/>
            <a:ext cx="1823909" cy="16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6174" y="2180903"/>
            <a:ext cx="1819655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550861" y="2180776"/>
            <a:ext cx="1817422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01147" y="4099662"/>
            <a:ext cx="1911588" cy="17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00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ViewCell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66" y="2140415"/>
            <a:ext cx="1728192" cy="349753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50" y="2140415"/>
            <a:ext cx="1734347" cy="3497532"/>
          </a:xfrm>
        </p:spPr>
      </p:pic>
    </p:spTree>
    <p:extLst>
      <p:ext uri="{BB962C8B-B14F-4D97-AF65-F5344CB8AC3E}">
        <p14:creationId xmlns:p14="http://schemas.microsoft.com/office/powerpoint/2010/main" val="1323367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2824234" y="2180153"/>
            <a:ext cx="1816390" cy="17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85367" y="2193522"/>
            <a:ext cx="1821269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Cells</a:t>
            </a:r>
            <a:r>
              <a:rPr lang="cs-CZ" dirty="0"/>
              <a:t> &amp; </a:t>
            </a:r>
            <a:r>
              <a:rPr lang="cs-CZ" dirty="0" err="1"/>
              <a:t>Lists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396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04B6-8883-4D76-A690-8B7D5FEC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Platformně</a:t>
            </a:r>
            <a:r>
              <a:rPr lang="en-US" dirty="0"/>
              <a:t> specific</a:t>
            </a:r>
            <a:r>
              <a:rPr lang="cs-CZ" dirty="0" err="1"/>
              <a:t>ké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4539-C5FD-4D20-99DB-B652C4EC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</a:t>
            </a:r>
            <a:r>
              <a:rPr lang="cs-CZ" dirty="0"/>
              <a:t>ý zápis je již </a:t>
            </a:r>
            <a:r>
              <a:rPr lang="cs-CZ" b="1" dirty="0" err="1"/>
              <a:t>deprecated</a:t>
            </a:r>
            <a:endParaRPr lang="cs-CZ" b="1" dirty="0"/>
          </a:p>
          <a:p>
            <a:r>
              <a:rPr lang="cs-CZ" dirty="0"/>
              <a:t>Nový zápis povoluje jednotnou definici pro víc platforem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87DD-3994-4C7B-BF55-A2E94F8CDFE4}"/>
              </a:ext>
            </a:extLst>
          </p:cNvPr>
          <p:cNvSpPr/>
          <p:nvPr/>
        </p:nvSpPr>
        <p:spPr>
          <a:xfrm>
            <a:off x="1981200" y="4077072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Button.BorderWidth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="system:Double"&gt;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="Android"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="5"/&gt;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="iOS, UWP"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="10"/&gt;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Button.BorderWidth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4579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Platformně</a:t>
            </a:r>
            <a:r>
              <a:rPr lang="cs-CZ" dirty="0"/>
              <a:t> specifické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Custom</a:t>
            </a:r>
            <a:r>
              <a:rPr lang="cs-CZ" b="1" dirty="0"/>
              <a:t> </a:t>
            </a:r>
            <a:r>
              <a:rPr lang="cs-CZ" b="1" dirty="0" err="1"/>
              <a:t>Renderer</a:t>
            </a:r>
            <a:endParaRPr lang="cs-CZ" b="1" dirty="0"/>
          </a:p>
          <a:p>
            <a:r>
              <a:rPr lang="cs-CZ" dirty="0"/>
              <a:t>Když něco nejde v XAML</a:t>
            </a:r>
          </a:p>
          <a:p>
            <a:r>
              <a:rPr lang="cs-CZ" dirty="0"/>
              <a:t>Ve </a:t>
            </a:r>
            <a:r>
              <a:rPr lang="cs-CZ" dirty="0" err="1"/>
              <a:t>Forms</a:t>
            </a:r>
            <a:r>
              <a:rPr lang="cs-CZ" dirty="0"/>
              <a:t> projektu vyrobit třídu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</a:t>
            </a:r>
            <a:endParaRPr lang="cs-CZ" sz="2000" dirty="0"/>
          </a:p>
          <a:p>
            <a:r>
              <a:rPr lang="cs-CZ" dirty="0"/>
              <a:t>V Android/</a:t>
            </a:r>
            <a:r>
              <a:rPr lang="cs-CZ" dirty="0" err="1"/>
              <a:t>iOS</a:t>
            </a:r>
            <a:r>
              <a:rPr lang="cs-CZ" dirty="0"/>
              <a:t> projektu vyrobit </a:t>
            </a:r>
            <a:r>
              <a:rPr lang="cs-CZ" dirty="0" err="1"/>
              <a:t>Renderer</a:t>
            </a:r>
            <a:endParaRPr lang="cs-CZ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cs-CZ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BoxRenderer</a:t>
            </a:r>
            <a:endParaRPr lang="cs-CZ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 </a:t>
            </a:r>
            <a:r>
              <a:rPr lang="cs-CZ" dirty="0" err="1"/>
              <a:t>XAMLu</a:t>
            </a:r>
            <a:r>
              <a:rPr lang="cs-CZ" dirty="0"/>
              <a:t> použití třídy z </a:t>
            </a:r>
            <a:r>
              <a:rPr lang="cs-CZ" dirty="0" err="1"/>
              <a:t>Forms</a:t>
            </a:r>
            <a:r>
              <a:rPr lang="cs-CZ" dirty="0"/>
              <a:t> projektu</a:t>
            </a:r>
          </a:p>
          <a:p>
            <a:r>
              <a:rPr lang="cs-CZ" dirty="0"/>
              <a:t>Implementace pro každou platformu zvlášť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3999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Android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Celý vývoj je možný </a:t>
            </a:r>
            <a:r>
              <a:rPr lang="sk-SK" dirty="0" err="1"/>
              <a:t>ve</a:t>
            </a:r>
            <a:r>
              <a:rPr lang="sk-SK" dirty="0"/>
              <a:t>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Studiu</a:t>
            </a:r>
            <a:endParaRPr lang="sk-SK" dirty="0"/>
          </a:p>
          <a:p>
            <a:r>
              <a:rPr lang="en-US" dirty="0" err="1"/>
              <a:t>Podpora</a:t>
            </a:r>
            <a:r>
              <a:rPr lang="en-US" dirty="0"/>
              <a:t> pro .</a:t>
            </a:r>
            <a:r>
              <a:rPr lang="en-US" dirty="0" err="1"/>
              <a:t>axml</a:t>
            </a:r>
            <a:endParaRPr lang="en-US" dirty="0"/>
          </a:p>
          <a:p>
            <a:r>
              <a:rPr lang="en-US" dirty="0" err="1"/>
              <a:t>Integrovan</a:t>
            </a:r>
            <a:r>
              <a:rPr lang="sk-SK" dirty="0"/>
              <a:t>ý </a:t>
            </a:r>
            <a:r>
              <a:rPr lang="sk-SK" dirty="0" err="1"/>
              <a:t>designer</a:t>
            </a:r>
            <a:endParaRPr lang="sk-SK" dirty="0"/>
          </a:p>
          <a:p>
            <a:r>
              <a:rPr lang="sk-SK" dirty="0"/>
              <a:t>Kód </a:t>
            </a:r>
            <a:r>
              <a:rPr lang="sk-SK" dirty="0" err="1"/>
              <a:t>psaný</a:t>
            </a:r>
            <a:r>
              <a:rPr lang="sk-SK" dirty="0"/>
              <a:t> v </a:t>
            </a:r>
            <a:r>
              <a:rPr lang="en-US" dirty="0"/>
              <a:t>C#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debugovat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2776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Platformně</a:t>
            </a:r>
            <a:r>
              <a:rPr lang="sk-SK" dirty="0"/>
              <a:t> </a:t>
            </a:r>
            <a:r>
              <a:rPr lang="sk-SK" dirty="0" err="1"/>
              <a:t>specifické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Přístup</a:t>
            </a:r>
            <a:r>
              <a:rPr lang="sk-SK" dirty="0"/>
              <a:t> k </a:t>
            </a:r>
            <a:r>
              <a:rPr lang="sk-SK" dirty="0" err="1"/>
              <a:t>souborům</a:t>
            </a:r>
            <a:endParaRPr lang="sk-SK" dirty="0"/>
          </a:p>
          <a:p>
            <a:r>
              <a:rPr lang="sk-SK" dirty="0"/>
              <a:t>Práce s </a:t>
            </a:r>
            <a:r>
              <a:rPr lang="sk-SK" dirty="0" err="1"/>
              <a:t>push</a:t>
            </a:r>
            <a:r>
              <a:rPr lang="sk-SK" dirty="0"/>
              <a:t> </a:t>
            </a:r>
            <a:r>
              <a:rPr lang="sk-SK" dirty="0" err="1"/>
              <a:t>notifikacemi</a:t>
            </a:r>
            <a:endParaRPr lang="sk-SK" dirty="0"/>
          </a:p>
          <a:p>
            <a:r>
              <a:rPr lang="sk-SK" dirty="0" err="1"/>
              <a:t>Zjišťování</a:t>
            </a:r>
            <a:r>
              <a:rPr lang="sk-SK" dirty="0"/>
              <a:t> stavu </a:t>
            </a:r>
            <a:r>
              <a:rPr lang="sk-SK" dirty="0" err="1"/>
              <a:t>baterie</a:t>
            </a:r>
            <a:endParaRPr lang="sk-SK" dirty="0"/>
          </a:p>
          <a:p>
            <a:r>
              <a:rPr lang="sk-SK" dirty="0"/>
              <a:t>...</a:t>
            </a:r>
          </a:p>
          <a:p>
            <a:r>
              <a:rPr lang="sk-SK" dirty="0" err="1"/>
              <a:t>Řešení</a:t>
            </a:r>
            <a:r>
              <a:rPr lang="sk-SK" dirty="0"/>
              <a:t> pomocí interface v</a:t>
            </a:r>
            <a:r>
              <a:rPr lang="en-US" dirty="0"/>
              <a:t>e s</a:t>
            </a:r>
            <a:r>
              <a:rPr lang="cs-CZ" dirty="0" err="1"/>
              <a:t>díleném</a:t>
            </a:r>
            <a:r>
              <a:rPr lang="cs-CZ" dirty="0"/>
              <a:t> </a:t>
            </a:r>
            <a:r>
              <a:rPr lang="sk-SK" dirty="0"/>
              <a:t>projektu a </a:t>
            </a:r>
            <a:r>
              <a:rPr lang="sk-SK" dirty="0" err="1"/>
              <a:t>implementace</a:t>
            </a:r>
            <a:r>
              <a:rPr lang="sk-SK" dirty="0"/>
              <a:t> zvlášť pro jednotlivé platformy</a:t>
            </a:r>
          </a:p>
          <a:p>
            <a:r>
              <a:rPr lang="sk-SK" dirty="0" err="1"/>
              <a:t>Vestavěný</a:t>
            </a:r>
            <a:r>
              <a:rPr lang="sk-SK" dirty="0"/>
              <a:t> mechanizmus – </a:t>
            </a:r>
            <a:r>
              <a:rPr lang="sk-SK" dirty="0" err="1"/>
              <a:t>DependencyService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použití </a:t>
            </a:r>
            <a:r>
              <a:rPr lang="sk-SK" dirty="0" err="1"/>
              <a:t>vlastního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kontejneru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512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DA02D6-C137-4A77-A533-4082503D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Platformně</a:t>
            </a:r>
            <a:r>
              <a:rPr lang="cs-CZ" dirty="0"/>
              <a:t> specifické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55F456-8951-4D18-A61C-0C32988C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Podpora pro </a:t>
            </a:r>
            <a:r>
              <a:rPr lang="cs-CZ" dirty="0" err="1"/>
              <a:t>iOS</a:t>
            </a:r>
            <a:r>
              <a:rPr lang="cs-CZ" dirty="0"/>
              <a:t> a Android</a:t>
            </a:r>
          </a:p>
          <a:p>
            <a:pPr lvl="1"/>
            <a:r>
              <a:rPr lang="cs-CZ" dirty="0"/>
              <a:t>100</a:t>
            </a:r>
            <a:r>
              <a:rPr lang="en-US" dirty="0"/>
              <a:t>% </a:t>
            </a:r>
            <a:r>
              <a:rPr lang="cs-CZ" dirty="0"/>
              <a:t>podpora pro API při </a:t>
            </a:r>
            <a:r>
              <a:rPr lang="cs-CZ" dirty="0" err="1"/>
              <a:t>releasu</a:t>
            </a:r>
            <a:endParaRPr lang="cs-CZ" dirty="0"/>
          </a:p>
          <a:p>
            <a:r>
              <a:rPr lang="cs-CZ" dirty="0"/>
              <a:t>Zápis velmi podobný Jav</a:t>
            </a:r>
            <a:r>
              <a:rPr lang="en-US" dirty="0"/>
              <a:t>a/Swift, </a:t>
            </a:r>
            <a:r>
              <a:rPr lang="en-US" dirty="0" err="1"/>
              <a:t>stejn</a:t>
            </a:r>
            <a:r>
              <a:rPr lang="cs-CZ" dirty="0"/>
              <a:t>é názvy tříd atd.</a:t>
            </a:r>
          </a:p>
          <a:p>
            <a:r>
              <a:rPr lang="cs-CZ" dirty="0"/>
              <a:t>Z existujícího kódu na jinou platformu je možné jednoduše přepsat do </a:t>
            </a:r>
            <a:r>
              <a:rPr lang="cs-CZ" dirty="0" err="1"/>
              <a:t>Xamarinu</a:t>
            </a:r>
            <a:endParaRPr lang="en-US" dirty="0"/>
          </a:p>
          <a:p>
            <a:r>
              <a:rPr lang="en-US" b="1" dirty="0" err="1"/>
              <a:t>Xamarin.Essentials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multiplatformn</a:t>
            </a:r>
            <a:r>
              <a:rPr lang="cs-CZ" dirty="0"/>
              <a:t>í přístup k těmto API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13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Mezi</a:t>
            </a:r>
            <a:r>
              <a:rPr lang="en-US" dirty="0"/>
              <a:t> code-behind a XAML</a:t>
            </a:r>
          </a:p>
          <a:p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ViewModelem</a:t>
            </a:r>
            <a:r>
              <a:rPr lang="en-US" b="1" dirty="0"/>
              <a:t> a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komponentami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96522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endParaRPr lang="cs-CZ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Intellisense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xmlns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http://schemas.microsoft.com/expression/blend/2008</a:t>
            </a:r>
            <a:endParaRPr lang="cs-CZ" altLang="cs-CZ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xmlns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mc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  <a:hlinkClick r:id="rId3"/>
              </a:rPr>
              <a:t>http://schemas.openxmlformats.org/markup-compatibility/2006</a:t>
            </a:r>
            <a:endParaRPr lang="cs-CZ" altLang="cs-CZ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mc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Ignorable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cs-CZ" altLang="cs-CZ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>
                <a:solidFill>
                  <a:srgbClr val="00008B"/>
                </a:solidFill>
                <a:latin typeface="Consolas" panose="020B0609020204030204" pitchFamily="49" charset="0"/>
              </a:rPr>
              <a:t>DataContext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d:DesignInstance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test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MainPage</a:t>
            </a:r>
            <a:r>
              <a:rPr lang="cs-CZ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ViewModel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sk-SK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76400" y="242501"/>
            <a:ext cx="2696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cs-CZ" altLang="cs-CZ" dirty="0"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0" y="90101"/>
            <a:ext cx="2696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cs-CZ" alt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7767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Intellisense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k-SK" dirty="0" err="1"/>
              <a:t>Extensions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Resharper</a:t>
            </a:r>
            <a:endParaRPr lang="sk-SK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1139488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err="1"/>
              <a:t>Frameworky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16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- n</a:t>
            </a:r>
            <a:r>
              <a:rPr lang="sk-SK" dirty="0" err="1"/>
              <a:t>ačtení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z webové služby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Využití </a:t>
            </a:r>
            <a:r>
              <a:rPr lang="sk-SK" dirty="0" err="1"/>
              <a:t>frameworku</a:t>
            </a:r>
            <a:r>
              <a:rPr lang="sk-SK" dirty="0"/>
              <a:t> </a:t>
            </a:r>
            <a:r>
              <a:rPr lang="sk-SK" dirty="0" err="1"/>
              <a:t>Swagger</a:t>
            </a:r>
            <a:endParaRPr lang="sk-SK" dirty="0"/>
          </a:p>
          <a:p>
            <a:r>
              <a:rPr lang="sk-SK" dirty="0" err="1"/>
              <a:t>Vytvoření</a:t>
            </a:r>
            <a:r>
              <a:rPr lang="sk-SK" dirty="0"/>
              <a:t> Web API v .Net</a:t>
            </a:r>
          </a:p>
          <a:p>
            <a:r>
              <a:rPr lang="sk-SK" dirty="0" err="1"/>
              <a:t>Vygenerování</a:t>
            </a:r>
            <a:r>
              <a:rPr lang="sk-SK" dirty="0"/>
              <a:t> </a:t>
            </a:r>
            <a:r>
              <a:rPr lang="sk-SK" dirty="0" err="1"/>
              <a:t>klientského</a:t>
            </a:r>
            <a:r>
              <a:rPr lang="sk-SK"/>
              <a:t> kódu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795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iOS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nutn</a:t>
            </a:r>
            <a:r>
              <a:rPr lang="sk-SK" dirty="0"/>
              <a:t>o </a:t>
            </a:r>
            <a:r>
              <a:rPr lang="sk-SK" dirty="0" err="1"/>
              <a:t>mít</a:t>
            </a:r>
            <a:r>
              <a:rPr lang="sk-SK" dirty="0"/>
              <a:t> </a:t>
            </a:r>
            <a:r>
              <a:rPr lang="sk-SK" dirty="0" err="1"/>
              <a:t>někde</a:t>
            </a:r>
            <a:r>
              <a:rPr lang="sk-SK" dirty="0"/>
              <a:t> Mac</a:t>
            </a:r>
          </a:p>
          <a:p>
            <a:r>
              <a:rPr lang="sk-SK" dirty="0"/>
              <a:t>Vývoj </a:t>
            </a:r>
            <a:r>
              <a:rPr lang="sk-SK" dirty="0" err="1"/>
              <a:t>probíhá</a:t>
            </a:r>
            <a:r>
              <a:rPr lang="sk-SK" dirty="0"/>
              <a:t> </a:t>
            </a:r>
            <a:r>
              <a:rPr lang="sk-SK" dirty="0" err="1"/>
              <a:t>ve</a:t>
            </a:r>
            <a:r>
              <a:rPr lang="sk-SK" dirty="0"/>
              <a:t>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Studiu</a:t>
            </a:r>
            <a:endParaRPr lang="sk-SK" dirty="0"/>
          </a:p>
          <a:p>
            <a:r>
              <a:rPr lang="sk-SK" dirty="0"/>
              <a:t>Mac na </a:t>
            </a:r>
            <a:r>
              <a:rPr lang="sk-SK" dirty="0" err="1"/>
              <a:t>síti</a:t>
            </a:r>
            <a:r>
              <a:rPr lang="sk-SK" dirty="0"/>
              <a:t> </a:t>
            </a:r>
            <a:r>
              <a:rPr lang="sk-SK" dirty="0" err="1"/>
              <a:t>zbuildí</a:t>
            </a:r>
            <a:r>
              <a:rPr lang="sk-SK" dirty="0"/>
              <a:t> a spustí </a:t>
            </a:r>
            <a:r>
              <a:rPr lang="en-US" dirty="0" err="1"/>
              <a:t>aplikaci</a:t>
            </a:r>
            <a:endParaRPr lang="en-US" dirty="0"/>
          </a:p>
          <a:p>
            <a:r>
              <a:rPr lang="en-US" dirty="0"/>
              <a:t>iOS Simul</a:t>
            </a:r>
            <a:r>
              <a:rPr lang="sk-SK" dirty="0" err="1"/>
              <a:t>átor</a:t>
            </a:r>
            <a:r>
              <a:rPr lang="sk-SK" dirty="0"/>
              <a:t> </a:t>
            </a:r>
            <a:r>
              <a:rPr lang="sk-SK" dirty="0" err="1"/>
              <a:t>běží</a:t>
            </a:r>
            <a:r>
              <a:rPr lang="sk-SK" dirty="0"/>
              <a:t> na </a:t>
            </a:r>
            <a:r>
              <a:rPr lang="sk-SK" dirty="0" err="1"/>
              <a:t>Macu</a:t>
            </a:r>
            <a:r>
              <a:rPr lang="sk-SK" dirty="0"/>
              <a:t>, ale existuje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iOS</a:t>
            </a:r>
            <a:r>
              <a:rPr lang="sk-SK" dirty="0"/>
              <a:t> Simulator, </a:t>
            </a:r>
            <a:r>
              <a:rPr lang="sk-SK" dirty="0" err="1"/>
              <a:t>který</a:t>
            </a:r>
            <a:r>
              <a:rPr lang="sk-SK" dirty="0"/>
              <a:t> ho „</a:t>
            </a:r>
            <a:r>
              <a:rPr lang="sk-SK" dirty="0" err="1"/>
              <a:t>streamuje</a:t>
            </a:r>
            <a:r>
              <a:rPr lang="sk-SK" dirty="0"/>
              <a:t>“ do Windows</a:t>
            </a:r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debugovat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0574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Platformy - updated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AEF726B-1915-404B-9077-CB222402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04" y="2443164"/>
            <a:ext cx="841295" cy="1125298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60D2EC8D-48C3-417A-82D2-952831149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65" y="2443164"/>
            <a:ext cx="991334" cy="112529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CD7CDE6-B07D-45F9-9201-244B2C83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98" y="2443164"/>
            <a:ext cx="1012768" cy="1125298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A97BD59-4462-41B0-B8AC-4C9DC604E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00" y="2443164"/>
            <a:ext cx="884162" cy="1125298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4901423" y="2201625"/>
            <a:ext cx="1695079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 err="1"/>
              <a:t>Ofici</a:t>
            </a:r>
            <a:r>
              <a:rPr lang="cs-CZ" sz="1688" dirty="0" err="1"/>
              <a:t>ální</a:t>
            </a:r>
            <a:r>
              <a:rPr lang="cs-CZ" sz="1688" dirty="0"/>
              <a:t> podpora</a:t>
            </a:r>
            <a:endParaRPr lang="en-US" sz="1688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7810501" y="4693256"/>
            <a:ext cx="2496363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*Tizen </a:t>
            </a:r>
            <a:r>
              <a:rPr lang="en-US" sz="844" dirty="0" err="1"/>
              <a:t>je</a:t>
            </a:r>
            <a:r>
              <a:rPr lang="en-US" sz="844" dirty="0"/>
              <a:t> </a:t>
            </a:r>
            <a:r>
              <a:rPr lang="en-US" sz="844" dirty="0" err="1"/>
              <a:t>podporov</a:t>
            </a:r>
            <a:r>
              <a:rPr lang="cs-CZ" sz="844" dirty="0" err="1"/>
              <a:t>án</a:t>
            </a:r>
            <a:r>
              <a:rPr lang="cs-CZ" sz="844" dirty="0"/>
              <a:t> </a:t>
            </a:r>
            <a:r>
              <a:rPr lang="cs-CZ" sz="844" dirty="0" err="1"/>
              <a:t>Samsungem</a:t>
            </a:r>
            <a:endParaRPr lang="en-US" sz="844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115604C-3CDE-4BBB-826F-A22EDF78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18" y="3654186"/>
            <a:ext cx="1028843" cy="1237828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1BE2851-FA47-4A65-9BF1-7D42AED90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61" y="3654186"/>
            <a:ext cx="921673" cy="1237828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1FDA9BF-6BB9-44B5-8061-52E7ECC19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00" y="3654186"/>
            <a:ext cx="985976" cy="1237828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E7DFEA1C-EEFA-49DA-8ABE-12F0E4C86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7" y="3654186"/>
            <a:ext cx="889521" cy="1237828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5234929" y="3498373"/>
            <a:ext cx="1030923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 err="1"/>
              <a:t>Komunit</a:t>
            </a:r>
            <a:r>
              <a:rPr lang="cs-CZ" sz="1688" dirty="0"/>
              <a:t>a</a:t>
            </a:r>
            <a:endParaRPr lang="en-US" sz="1688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6404380" y="2184660"/>
            <a:ext cx="29206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ýhody</a:t>
            </a:r>
            <a:r>
              <a:rPr lang="sk-SK" dirty="0"/>
              <a:t>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.Net</a:t>
            </a:r>
          </a:p>
          <a:p>
            <a:r>
              <a:rPr lang="sk-SK" dirty="0"/>
              <a:t>Dobrá </a:t>
            </a:r>
            <a:r>
              <a:rPr lang="sk-SK" dirty="0" err="1"/>
              <a:t>dokumentace</a:t>
            </a:r>
            <a:endParaRPr lang="en-US" dirty="0"/>
          </a:p>
          <a:p>
            <a:r>
              <a:rPr lang="sk-SK" dirty="0" err="1"/>
              <a:t>Sdílení</a:t>
            </a:r>
            <a:r>
              <a:rPr lang="sk-SK" dirty="0"/>
              <a:t> kódu – 85</a:t>
            </a:r>
            <a:r>
              <a:rPr lang="en-US" dirty="0"/>
              <a:t>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Xamarin + </a:t>
            </a:r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940" y="4733155"/>
            <a:ext cx="337735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 dirty="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35662" y="4733155"/>
            <a:ext cx="337093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Xamarin.Forms</a:t>
            </a:r>
            <a:endParaRPr lang="en-US" sz="1912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73940" y="2718322"/>
            <a:ext cx="3377351" cy="1902410"/>
            <a:chOff x="2819400" y="2021408"/>
            <a:chExt cx="5994400" cy="332529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32480" y="2209510"/>
            <a:ext cx="2791990" cy="461842"/>
            <a:chOff x="1371601" y="1838670"/>
            <a:chExt cx="3797300" cy="628137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6429241" y="2209510"/>
            <a:ext cx="3397550" cy="2401886"/>
            <a:chOff x="6671469" y="1838670"/>
            <a:chExt cx="4620904" cy="326673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4" name="Picture 63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1" name="Oval 60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2" name="Picture 61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59" name="Oval 58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/>
            <p:cNvSpPr txBox="1"/>
            <p:nvPr/>
          </p:nvSpPr>
          <p:spPr>
            <a:xfrm>
              <a:off x="6708675" y="2620559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81096" y="3495808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277" y="1600202"/>
            <a:ext cx="4526523" cy="4525963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Společná</a:t>
            </a:r>
            <a:r>
              <a:rPr lang="sk-SK" dirty="0"/>
              <a:t> logika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r>
              <a:rPr lang="sk-SK" dirty="0"/>
              <a:t>UI </a:t>
            </a:r>
            <a:r>
              <a:rPr lang="sk-SK" dirty="0" err="1"/>
              <a:t>psáno</a:t>
            </a:r>
            <a:r>
              <a:rPr lang="sk-SK" dirty="0"/>
              <a:t> v C</a:t>
            </a:r>
            <a:r>
              <a:rPr lang="cs-CZ" dirty="0"/>
              <a:t>#</a:t>
            </a:r>
          </a:p>
          <a:p>
            <a:r>
              <a:rPr lang="cs-CZ" dirty="0" err="1"/>
              <a:t>Mo</a:t>
            </a:r>
            <a:r>
              <a:rPr lang="sk-SK" dirty="0" err="1"/>
              <a:t>žnost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vývoj podobný vývoji pro </a:t>
            </a:r>
            <a:r>
              <a:rPr lang="sk-SK" dirty="0" err="1"/>
              <a:t>specifické</a:t>
            </a:r>
            <a:r>
              <a:rPr lang="sk-SK" dirty="0"/>
              <a:t> platformy</a:t>
            </a:r>
          </a:p>
          <a:p>
            <a:r>
              <a:rPr lang="sk-SK" b="1" dirty="0" err="1">
                <a:solidFill>
                  <a:srgbClr val="008DB5"/>
                </a:solidFill>
              </a:rPr>
              <a:t>Společné</a:t>
            </a:r>
            <a:r>
              <a:rPr lang="sk-SK" b="1" dirty="0">
                <a:solidFill>
                  <a:srgbClr val="008DB5"/>
                </a:solidFill>
              </a:rPr>
              <a:t> </a:t>
            </a:r>
            <a:r>
              <a:rPr lang="sk-SK" b="1" dirty="0" err="1">
                <a:solidFill>
                  <a:srgbClr val="008DB5"/>
                </a:solidFill>
              </a:rPr>
              <a:t>uživatelské</a:t>
            </a:r>
            <a:r>
              <a:rPr lang="sk-SK" b="1" dirty="0">
                <a:solidFill>
                  <a:srgbClr val="008DB5"/>
                </a:solidFill>
              </a:rPr>
              <a:t> rozhraní pro </a:t>
            </a:r>
            <a:r>
              <a:rPr lang="sk-SK" b="1" dirty="0" err="1">
                <a:solidFill>
                  <a:srgbClr val="008DB5"/>
                </a:solidFill>
              </a:rPr>
              <a:t>všechny</a:t>
            </a:r>
            <a:r>
              <a:rPr lang="sk-SK" b="1" dirty="0">
                <a:solidFill>
                  <a:srgbClr val="008DB5"/>
                </a:solidFill>
              </a:rPr>
              <a:t> platformy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2616" y="2396265"/>
            <a:ext cx="3377351" cy="2401886"/>
            <a:chOff x="6671469" y="1838670"/>
            <a:chExt cx="4593431" cy="3266731"/>
          </a:xfrm>
        </p:grpSpPr>
        <p:sp>
          <p:nvSpPr>
            <p:cNvPr id="5" name="Rectangle 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0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18" name="Oval 17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9" name="Picture 18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16" name="Oval 15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16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4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4773-766E-40D1-B5AC-1F12C99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Sdílení</a:t>
            </a:r>
            <a:r>
              <a:rPr lang="sk-SK" dirty="0"/>
              <a:t> kódu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7B287-DC4B-46A6-9694-67E63BB14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1417640"/>
            <a:ext cx="7643192" cy="402758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sk-SK" b="1" dirty="0"/>
              <a:t>d</a:t>
            </a:r>
            <a:r>
              <a:rPr lang="en-US" b="1" dirty="0"/>
              <a:t> library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sk-SK" dirty="0"/>
              <a:t>Jedna DLL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pPr>
              <a:lnSpc>
                <a:spcPct val="150000"/>
              </a:lnSpc>
            </a:pPr>
            <a:r>
              <a:rPr lang="sk-SK" dirty="0"/>
              <a:t>Jenom spoločné </a:t>
            </a:r>
            <a:r>
              <a:rPr lang="sk-SK" dirty="0" err="1"/>
              <a:t>věci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Specifické</a:t>
            </a:r>
            <a:r>
              <a:rPr lang="sk-SK" dirty="0"/>
              <a:t> </a:t>
            </a:r>
            <a:r>
              <a:rPr lang="sk-SK" dirty="0" err="1"/>
              <a:t>věci</a:t>
            </a:r>
            <a:r>
              <a:rPr lang="sk-SK" dirty="0"/>
              <a:t> je možné </a:t>
            </a:r>
            <a:r>
              <a:rPr lang="sk-SK" dirty="0" err="1"/>
              <a:t>odstínit</a:t>
            </a:r>
            <a:r>
              <a:rPr lang="sk-SK" dirty="0"/>
              <a:t> pomocí interface</a:t>
            </a:r>
          </a:p>
        </p:txBody>
      </p:sp>
    </p:spTree>
    <p:extLst>
      <p:ext uri="{BB962C8B-B14F-4D97-AF65-F5344CB8AC3E}">
        <p14:creationId xmlns:p14="http://schemas.microsoft.com/office/powerpoint/2010/main" val="12405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Aktuální</a:t>
            </a:r>
            <a:r>
              <a:rPr lang="sk-SK" dirty="0"/>
              <a:t> stav</a:t>
            </a:r>
            <a:endParaRPr lang="en-US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5918582" y="2311680"/>
            <a:ext cx="4158806" cy="2987500"/>
          </a:xfrm>
          <a:prstGeom prst="rect">
            <a:avLst/>
          </a:prstGeom>
        </p:spPr>
        <p:txBody>
          <a:bodyPr vert="horz" wrap="square" lIns="107571" tIns="67232" rIns="107571" bIns="67232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40+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stránek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, layout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ů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,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 komponent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/>
            <a:r>
              <a:rPr lang="en-US" sz="2059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1765" dirty="0">
                <a:solidFill>
                  <a:schemeClr val="tx1"/>
                </a:solidFill>
                <a:latin typeface="+mj-lt"/>
              </a:rPr>
              <a:t>(XAML)</a:t>
            </a: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59" dirty="0" err="1">
                <a:solidFill>
                  <a:schemeClr val="tx1"/>
                </a:solidFill>
                <a:latin typeface="+mj-lt"/>
              </a:rPr>
              <a:t>ata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 binding</a:t>
            </a: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Navigace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Animace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r>
              <a:rPr lang="sk-SK" sz="2059" dirty="0">
                <a:solidFill>
                  <a:schemeClr val="tx1"/>
                </a:solidFill>
                <a:latin typeface="+mj-lt"/>
              </a:rPr>
              <a:t>...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292616" y="2396265"/>
            <a:ext cx="3377351" cy="2401886"/>
            <a:chOff x="6671469" y="1838670"/>
            <a:chExt cx="4593431" cy="326673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4" name="Oval 63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Picture 64" descr="Apple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3" name="Picture 62" descr="Android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1" name="Picture 60" descr="Windows_logo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08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</Template>
  <TotalTime>2937</TotalTime>
  <Words>1397</Words>
  <Application>Microsoft Office PowerPoint</Application>
  <PresentationFormat>Widescreen</PresentationFormat>
  <Paragraphs>367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Consolas</vt:lpstr>
      <vt:lpstr>Lato</vt:lpstr>
      <vt:lpstr>Segoe UI</vt:lpstr>
      <vt:lpstr>Segoe UI Light</vt:lpstr>
      <vt:lpstr>Wingdings</vt:lpstr>
      <vt:lpstr>Basic master</vt:lpstr>
      <vt:lpstr>Xamarin</vt:lpstr>
      <vt:lpstr>Tradiční přístup k vývoji aplikací</vt:lpstr>
      <vt:lpstr>Xamarin</vt:lpstr>
      <vt:lpstr>Xamarin Android</vt:lpstr>
      <vt:lpstr>Xamarin iOS</vt:lpstr>
      <vt:lpstr>Xamarin + Xamarin.Forms</vt:lpstr>
      <vt:lpstr>Xamarin Forms</vt:lpstr>
      <vt:lpstr>Sdílení kódu</vt:lpstr>
      <vt:lpstr>Aktuální stav</vt:lpstr>
      <vt:lpstr>XAML</vt:lpstr>
      <vt:lpstr>Kde všude XAML potkáme?</vt:lpstr>
      <vt:lpstr>XAML</vt:lpstr>
      <vt:lpstr>Stránky</vt:lpstr>
      <vt:lpstr>Stránky</vt:lpstr>
      <vt:lpstr>Stránky</vt:lpstr>
      <vt:lpstr>Stránky</vt:lpstr>
      <vt:lpstr>Layouts – jedna komponenta</vt:lpstr>
      <vt:lpstr>Layouts – jedna komponenta</vt:lpstr>
      <vt:lpstr>Layouts – více komponent</vt:lpstr>
      <vt:lpstr>Layouts – více komponent</vt:lpstr>
      <vt:lpstr>Layouts – více komponent</vt:lpstr>
      <vt:lpstr>Grid</vt:lpstr>
      <vt:lpstr>StackLayout</vt:lpstr>
      <vt:lpstr>Grid, StackLayout</vt:lpstr>
      <vt:lpstr>Ovládací prvky</vt:lpstr>
      <vt:lpstr>Prezentace obsahu</vt:lpstr>
      <vt:lpstr>Akce</vt:lpstr>
      <vt:lpstr>Nastavování hodnot</vt:lpstr>
      <vt:lpstr>Editace textu</vt:lpstr>
      <vt:lpstr>Indikace aktivity</vt:lpstr>
      <vt:lpstr>Kolekce</vt:lpstr>
      <vt:lpstr>Komponenty třetích stran</vt:lpstr>
      <vt:lpstr>Kolekce - Cells</vt:lpstr>
      <vt:lpstr>Cells</vt:lpstr>
      <vt:lpstr>ViewCell</vt:lpstr>
      <vt:lpstr>Pop-ups</vt:lpstr>
      <vt:lpstr>Cells &amp; Lists</vt:lpstr>
      <vt:lpstr>Platformně specifické</vt:lpstr>
      <vt:lpstr>Platformně specifické </vt:lpstr>
      <vt:lpstr>Platformně specifické</vt:lpstr>
      <vt:lpstr>Platformně specifické</vt:lpstr>
      <vt:lpstr>Data binding</vt:lpstr>
      <vt:lpstr>Směr bindingu</vt:lpstr>
      <vt:lpstr>Binding - Notifikace o změnách</vt:lpstr>
      <vt:lpstr>INotifyCollectionChanged</vt:lpstr>
      <vt:lpstr>Data Binding Intellisense</vt:lpstr>
      <vt:lpstr>Intellisense</vt:lpstr>
      <vt:lpstr>MVVM Frameworky</vt:lpstr>
      <vt:lpstr>Tip - načtení dat z webové služby</vt:lpstr>
      <vt:lpstr>Platformy - updated</vt:lpstr>
      <vt:lpstr>Výhody Xamarin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122</cp:revision>
  <dcterms:created xsi:type="dcterms:W3CDTF">2016-12-08T07:54:00Z</dcterms:created>
  <dcterms:modified xsi:type="dcterms:W3CDTF">2022-02-12T08:58:47Z</dcterms:modified>
</cp:coreProperties>
</file>