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76" r:id="rId3"/>
    <p:sldId id="378" r:id="rId4"/>
    <p:sldId id="379" r:id="rId5"/>
    <p:sldId id="306" r:id="rId6"/>
    <p:sldId id="305" r:id="rId7"/>
    <p:sldId id="351" r:id="rId8"/>
    <p:sldId id="364" r:id="rId9"/>
    <p:sldId id="356" r:id="rId10"/>
    <p:sldId id="380" r:id="rId11"/>
    <p:sldId id="352" r:id="rId12"/>
    <p:sldId id="357" r:id="rId13"/>
    <p:sldId id="358" r:id="rId14"/>
    <p:sldId id="359" r:id="rId15"/>
    <p:sldId id="360" r:id="rId16"/>
    <p:sldId id="3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5" d="100"/>
          <a:sy n="95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12.02.2022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78" y="585216"/>
            <a:ext cx="2858009" cy="594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správa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5">
            <a:extLst>
              <a:ext uri="{FF2B5EF4-FFF2-40B4-BE49-F238E27FC236}">
                <a16:creationId xmlns:a16="http://schemas.microsoft.com/office/drawing/2014/main" id="{ADA746A5-F5D7-4BEC-BAEA-52C0A4F0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17"/>
          <a:stretch/>
        </p:blipFill>
        <p:spPr>
          <a:xfrm>
            <a:off x="8695446" y="3056027"/>
            <a:ext cx="2063680" cy="3874073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dirty="0" err="1"/>
              <a:t>ContentView</a:t>
            </a:r>
            <a:endParaRPr lang="sk-SK" sz="3000" b="1" dirty="0"/>
          </a:p>
          <a:p>
            <a:pPr algn="ctr"/>
            <a:r>
              <a:rPr lang="en-US" sz="2500" dirty="0" err="1"/>
              <a:t>Jeden</a:t>
            </a:r>
            <a:r>
              <a:rPr lang="en-US" sz="2500" dirty="0"/>
              <a:t> </a:t>
            </a:r>
            <a:r>
              <a:rPr lang="en-US" sz="2500" dirty="0" err="1"/>
              <a:t>obsah</a:t>
            </a:r>
            <a:endParaRPr lang="cs-CZ" sz="25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0" b="18329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sk-SK" sz="3000" b="1" dirty="0" err="1"/>
              <a:t>Frame</a:t>
            </a:r>
            <a:endParaRPr lang="sk-SK" sz="3000" b="1" dirty="0"/>
          </a:p>
          <a:p>
            <a:pPr algn="ctr"/>
            <a:r>
              <a:rPr lang="cs-CZ" sz="2500" dirty="0"/>
              <a:t>Možnost přidat rámeček</a:t>
            </a:r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" r="164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ScrollView</a:t>
            </a:r>
            <a:endParaRPr lang="sk-SK" sz="3000" b="1" dirty="0"/>
          </a:p>
          <a:p>
            <a:pPr algn="ctr"/>
            <a:r>
              <a:rPr lang="cs-CZ" sz="2500" dirty="0"/>
              <a:t>Pokud se nevejde, </a:t>
            </a:r>
            <a:r>
              <a:rPr lang="cs-CZ" sz="2500" dirty="0" err="1"/>
              <a:t>scrolluje</a:t>
            </a:r>
            <a:r>
              <a:rPr lang="cs-CZ" sz="2500" dirty="0"/>
              <a:t> se</a:t>
            </a:r>
          </a:p>
        </p:txBody>
      </p:sp>
    </p:spTree>
    <p:extLst>
      <p:ext uri="{BB962C8B-B14F-4D97-AF65-F5344CB8AC3E}">
        <p14:creationId xmlns:p14="http://schemas.microsoft.com/office/powerpoint/2010/main" val="40259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AbsoluteLayout</a:t>
            </a:r>
            <a:endParaRPr lang="sk-SK" sz="3000" b="1" dirty="0"/>
          </a:p>
          <a:p>
            <a:pPr algn="ctr"/>
            <a:r>
              <a:rPr lang="cs-CZ" sz="2500" dirty="0"/>
              <a:t>Absolutní pozicování komponent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  <a:p>
            <a:pPr algn="ctr"/>
            <a:r>
              <a:rPr lang="cs-CZ" sz="2500" dirty="0"/>
              <a:t>Rozmístění pomocí </a:t>
            </a:r>
            <a:r>
              <a:rPr lang="cs-CZ" sz="2500" dirty="0" err="1"/>
              <a:t>constraintů</a:t>
            </a:r>
            <a:endParaRPr lang="cs-CZ" sz="2500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 err="1"/>
              <a:t>Obdoba</a:t>
            </a:r>
            <a:r>
              <a:rPr lang="en-US" sz="2500" dirty="0"/>
              <a:t> </a:t>
            </a:r>
            <a:r>
              <a:rPr lang="en-US" sz="2500" dirty="0" err="1"/>
              <a:t>webov</a:t>
            </a:r>
            <a:r>
              <a:rPr lang="cs-CZ" sz="2500" dirty="0" err="1"/>
              <a:t>ého</a:t>
            </a:r>
            <a:r>
              <a:rPr lang="cs-CZ" sz="2500" dirty="0"/>
              <a:t> </a:t>
            </a:r>
            <a:r>
              <a:rPr lang="cs-CZ" sz="2500" dirty="0" err="1"/>
              <a:t>Flexboxu</a:t>
            </a:r>
            <a:endParaRPr lang="cs-CZ" sz="2500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Grid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Tabulkový layout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570831" y="3272268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Pod sebe nebo vedle sebe</a:t>
            </a:r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55725" y="3272269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Tabulkový layout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u</a:t>
            </a:r>
            <a:r>
              <a:rPr lang="sk-SK" dirty="0" err="1"/>
              <a:t>místění</a:t>
            </a:r>
            <a:r>
              <a:rPr lang="sk-SK" dirty="0"/>
              <a:t> komponenty v </a:t>
            </a:r>
            <a:r>
              <a:rPr lang="sk-SK" dirty="0" err="1"/>
              <a:t>tabulce</a:t>
            </a:r>
            <a:endParaRPr lang="cs-CZ" dirty="0"/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 roztažení komponenty přes víc „buněk“ v tabulce</a:t>
            </a:r>
            <a:endParaRPr lang="en-US" dirty="0"/>
          </a:p>
          <a:p>
            <a:r>
              <a:rPr lang="en-US" dirty="0"/>
              <a:t>Ho</a:t>
            </a:r>
            <a:r>
              <a:rPr lang="sk-SK" dirty="0" err="1"/>
              <a:t>rizontalSpacing</a:t>
            </a:r>
            <a:r>
              <a:rPr lang="sk-SK" dirty="0"/>
              <a:t>, </a:t>
            </a:r>
            <a:r>
              <a:rPr lang="sk-SK" dirty="0" err="1"/>
              <a:t>VerticalSpacing</a:t>
            </a:r>
            <a:r>
              <a:rPr lang="sk-SK" dirty="0"/>
              <a:t> – </a:t>
            </a:r>
            <a:r>
              <a:rPr lang="sk-SK" dirty="0" err="1"/>
              <a:t>mezery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„</a:t>
            </a:r>
            <a:r>
              <a:rPr lang="sk-SK" dirty="0" err="1"/>
              <a:t>buňkami</a:t>
            </a:r>
            <a:r>
              <a:rPr lang="sk-SK" dirty="0"/>
              <a:t>“ </a:t>
            </a:r>
            <a:r>
              <a:rPr lang="sk-SK" dirty="0" err="1"/>
              <a:t>tabulky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Řadí komponenty pod sebe nebo vedle sebe</a:t>
            </a:r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 err="1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485</Words>
  <Application>Microsoft Office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Consolas</vt:lpstr>
      <vt:lpstr>Tw Cen MT</vt:lpstr>
      <vt:lpstr>Tw Cen MT Condensed</vt:lpstr>
      <vt:lpstr>Wingdings 3</vt:lpstr>
      <vt:lpstr>Integral</vt:lpstr>
      <vt:lpstr>PV239 – 02- Design</vt:lpstr>
      <vt:lpstr>Layouts – jedna komponenta</vt:lpstr>
      <vt:lpstr>Layouts – více komponent</vt:lpstr>
      <vt:lpstr>Layouts – více komponent</vt:lpstr>
      <vt:lpstr>Grid</vt:lpstr>
      <vt:lpstr>StackLayout</vt:lpstr>
      <vt:lpstr>Layouts</vt:lpstr>
      <vt:lpstr>Ovládací prvky</vt:lpstr>
      <vt:lpstr>Layouts</vt:lpstr>
      <vt:lpstr>Cvičení - Layouts</vt:lpstr>
      <vt:lpstr>Navigace</vt:lpstr>
      <vt:lpstr>Resources</vt:lpstr>
      <vt:lpstr>Styles</vt:lpstr>
      <vt:lpstr>Předdefinované styly</vt:lpstr>
      <vt:lpstr>Platform-Specific XAML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26</cp:revision>
  <dcterms:created xsi:type="dcterms:W3CDTF">2020-01-11T10:34:08Z</dcterms:created>
  <dcterms:modified xsi:type="dcterms:W3CDTF">2022-02-12T12:57:40Z</dcterms:modified>
</cp:coreProperties>
</file>