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53"/>
  </p:notesMasterIdLst>
  <p:sldIdLst>
    <p:sldId id="256" r:id="rId2"/>
    <p:sldId id="323" r:id="rId3"/>
    <p:sldId id="283" r:id="rId4"/>
    <p:sldId id="288" r:id="rId5"/>
    <p:sldId id="289" r:id="rId6"/>
    <p:sldId id="259" r:id="rId7"/>
    <p:sldId id="284" r:id="rId8"/>
    <p:sldId id="333" r:id="rId9"/>
    <p:sldId id="261" r:id="rId10"/>
    <p:sldId id="285" r:id="rId11"/>
    <p:sldId id="286" r:id="rId12"/>
    <p:sldId id="287" r:id="rId13"/>
    <p:sldId id="344" r:id="rId14"/>
    <p:sldId id="345" r:id="rId15"/>
    <p:sldId id="346" r:id="rId16"/>
    <p:sldId id="293" r:id="rId17"/>
    <p:sldId id="312" r:id="rId18"/>
    <p:sldId id="313" r:id="rId19"/>
    <p:sldId id="310" r:id="rId20"/>
    <p:sldId id="311" r:id="rId21"/>
    <p:sldId id="354" r:id="rId22"/>
    <p:sldId id="299" r:id="rId23"/>
    <p:sldId id="298" r:id="rId24"/>
    <p:sldId id="267" r:id="rId25"/>
    <p:sldId id="358" r:id="rId26"/>
    <p:sldId id="363" r:id="rId27"/>
    <p:sldId id="364" r:id="rId28"/>
    <p:sldId id="365" r:id="rId29"/>
    <p:sldId id="366" r:id="rId30"/>
    <p:sldId id="367" r:id="rId31"/>
    <p:sldId id="368" r:id="rId32"/>
    <p:sldId id="264" r:id="rId33"/>
    <p:sldId id="369" r:id="rId34"/>
    <p:sldId id="370" r:id="rId35"/>
    <p:sldId id="371" r:id="rId36"/>
    <p:sldId id="372" r:id="rId37"/>
    <p:sldId id="291" r:id="rId38"/>
    <p:sldId id="316" r:id="rId39"/>
    <p:sldId id="279" r:id="rId40"/>
    <p:sldId id="305" r:id="rId41"/>
    <p:sldId id="322" r:id="rId42"/>
    <p:sldId id="301" r:id="rId43"/>
    <p:sldId id="356" r:id="rId44"/>
    <p:sldId id="357" r:id="rId45"/>
    <p:sldId id="296" r:id="rId46"/>
    <p:sldId id="303" r:id="rId47"/>
    <p:sldId id="302" r:id="rId48"/>
    <p:sldId id="304" r:id="rId49"/>
    <p:sldId id="306" r:id="rId50"/>
    <p:sldId id="325" r:id="rId51"/>
    <p:sldId id="281" r:id="rId52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BCEC"/>
    <a:srgbClr val="7DC567"/>
    <a:srgbClr val="AA59A2"/>
    <a:srgbClr val="2C3E50"/>
    <a:srgbClr val="008DB5"/>
    <a:srgbClr val="82B0BD"/>
    <a:srgbClr val="D9E6FF"/>
    <a:srgbClr val="001940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C5FDF6-ACED-403C-89EF-92155CBC179A}" v="21" dt="2020-01-12T09:43:40.2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96" autoAdjust="0"/>
    <p:restoredTop sz="79690" autoAdjust="0"/>
  </p:normalViewPr>
  <p:slideViewPr>
    <p:cSldViewPr>
      <p:cViewPr varScale="1">
        <p:scale>
          <a:sx n="105" d="100"/>
          <a:sy n="105" d="100"/>
        </p:scale>
        <p:origin x="1446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81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268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microsoft.com/office/2016/11/relationships/changesInfo" Target="changesInfos/changesInfo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man Jašek" userId="8c5da18282d529bf" providerId="LiveId" clId="{5BF68723-011B-462B-9D79-08C34F789597}"/>
  </pc:docChgLst>
  <pc:docChgLst>
    <pc:chgData name="Roman Jašek" userId="8c5da18282d529bf" providerId="LiveId" clId="{C6973BBB-233E-44CD-8B86-02692856A2D3}"/>
  </pc:docChgLst>
  <pc:docChgLst>
    <pc:chgData name="Roman Jašek" userId="8c5da18282d529bf" providerId="LiveId" clId="{3213034D-875C-4F22-A8D3-D717EBC2622E}"/>
    <pc:docChg chg="undo redo custSel addSld delSld modSld sldOrd">
      <pc:chgData name="Roman Jašek" userId="8c5da18282d529bf" providerId="LiveId" clId="{3213034D-875C-4F22-A8D3-D717EBC2622E}" dt="2019-03-13T07:21:16.880" v="463" actId="113"/>
      <pc:docMkLst>
        <pc:docMk/>
      </pc:docMkLst>
      <pc:sldChg chg="modTransition">
        <pc:chgData name="Roman Jašek" userId="8c5da18282d529bf" providerId="LiveId" clId="{3213034D-875C-4F22-A8D3-D717EBC2622E}" dt="2019-03-13T07:10:45.922" v="332"/>
        <pc:sldMkLst>
          <pc:docMk/>
          <pc:sldMk cId="4245369384" sldId="256"/>
        </pc:sldMkLst>
      </pc:sldChg>
      <pc:sldChg chg="modTransition">
        <pc:chgData name="Roman Jašek" userId="8c5da18282d529bf" providerId="LiveId" clId="{3213034D-875C-4F22-A8D3-D717EBC2622E}" dt="2019-03-13T07:10:45.922" v="332"/>
        <pc:sldMkLst>
          <pc:docMk/>
          <pc:sldMk cId="1347584264" sldId="259"/>
        </pc:sldMkLst>
      </pc:sldChg>
      <pc:sldChg chg="modTransition">
        <pc:chgData name="Roman Jašek" userId="8c5da18282d529bf" providerId="LiveId" clId="{3213034D-875C-4F22-A8D3-D717EBC2622E}" dt="2019-03-13T07:10:45.922" v="332"/>
        <pc:sldMkLst>
          <pc:docMk/>
          <pc:sldMk cId="3520608686" sldId="261"/>
        </pc:sldMkLst>
      </pc:sldChg>
      <pc:sldChg chg="modTransition">
        <pc:chgData name="Roman Jašek" userId="8c5da18282d529bf" providerId="LiveId" clId="{3213034D-875C-4F22-A8D3-D717EBC2622E}" dt="2019-03-13T07:10:45.922" v="332"/>
        <pc:sldMkLst>
          <pc:docMk/>
          <pc:sldMk cId="2350778862" sldId="264"/>
        </pc:sldMkLst>
      </pc:sldChg>
      <pc:sldChg chg="modTransition">
        <pc:chgData name="Roman Jašek" userId="8c5da18282d529bf" providerId="LiveId" clId="{3213034D-875C-4F22-A8D3-D717EBC2622E}" dt="2019-03-13T07:10:45.922" v="332"/>
        <pc:sldMkLst>
          <pc:docMk/>
          <pc:sldMk cId="3407313662" sldId="265"/>
        </pc:sldMkLst>
      </pc:sldChg>
      <pc:sldChg chg="addSp delSp modTransition addAnim delAnim">
        <pc:chgData name="Roman Jašek" userId="8c5da18282d529bf" providerId="LiveId" clId="{3213034D-875C-4F22-A8D3-D717EBC2622E}" dt="2019-03-13T07:18:56.876" v="364" actId="478"/>
        <pc:sldMkLst>
          <pc:docMk/>
          <pc:sldMk cId="3099448546" sldId="266"/>
        </pc:sldMkLst>
        <pc:spChg chg="add del">
          <ac:chgData name="Roman Jašek" userId="8c5da18282d529bf" providerId="LiveId" clId="{3213034D-875C-4F22-A8D3-D717EBC2622E}" dt="2019-03-13T07:18:56.876" v="364" actId="478"/>
          <ac:spMkLst>
            <pc:docMk/>
            <pc:sldMk cId="3099448546" sldId="266"/>
            <ac:spMk id="2" creationId="{00000000-0000-0000-0000-000000000000}"/>
          </ac:spMkLst>
        </pc:spChg>
      </pc:sldChg>
      <pc:sldChg chg="modTransition">
        <pc:chgData name="Roman Jašek" userId="8c5da18282d529bf" providerId="LiveId" clId="{3213034D-875C-4F22-A8D3-D717EBC2622E}" dt="2019-03-13T07:10:45.922" v="332"/>
        <pc:sldMkLst>
          <pc:docMk/>
          <pc:sldMk cId="2714605007" sldId="267"/>
        </pc:sldMkLst>
      </pc:sldChg>
      <pc:sldChg chg="modTransition">
        <pc:chgData name="Roman Jašek" userId="8c5da18282d529bf" providerId="LiveId" clId="{3213034D-875C-4F22-A8D3-D717EBC2622E}" dt="2019-03-13T07:10:45.922" v="332"/>
        <pc:sldMkLst>
          <pc:docMk/>
          <pc:sldMk cId="1938896731" sldId="268"/>
        </pc:sldMkLst>
      </pc:sldChg>
      <pc:sldChg chg="modTransition">
        <pc:chgData name="Roman Jašek" userId="8c5da18282d529bf" providerId="LiveId" clId="{3213034D-875C-4F22-A8D3-D717EBC2622E}" dt="2019-03-13T07:10:45.922" v="332"/>
        <pc:sldMkLst>
          <pc:docMk/>
          <pc:sldMk cId="1654115512" sldId="269"/>
        </pc:sldMkLst>
      </pc:sldChg>
      <pc:sldChg chg="modTransition">
        <pc:chgData name="Roman Jašek" userId="8c5da18282d529bf" providerId="LiveId" clId="{3213034D-875C-4F22-A8D3-D717EBC2622E}" dt="2019-03-13T07:10:45.922" v="332"/>
        <pc:sldMkLst>
          <pc:docMk/>
          <pc:sldMk cId="2831521334" sldId="270"/>
        </pc:sldMkLst>
      </pc:sldChg>
      <pc:sldChg chg="modTransition">
        <pc:chgData name="Roman Jašek" userId="8c5da18282d529bf" providerId="LiveId" clId="{3213034D-875C-4F22-A8D3-D717EBC2622E}" dt="2019-03-13T07:10:45.922" v="332"/>
        <pc:sldMkLst>
          <pc:docMk/>
          <pc:sldMk cId="4258783328" sldId="271"/>
        </pc:sldMkLst>
      </pc:sldChg>
      <pc:sldChg chg="modTransition">
        <pc:chgData name="Roman Jašek" userId="8c5da18282d529bf" providerId="LiveId" clId="{3213034D-875C-4F22-A8D3-D717EBC2622E}" dt="2019-03-13T07:10:45.922" v="332"/>
        <pc:sldMkLst>
          <pc:docMk/>
          <pc:sldMk cId="3875236320" sldId="272"/>
        </pc:sldMkLst>
      </pc:sldChg>
      <pc:sldChg chg="del">
        <pc:chgData name="Roman Jašek" userId="8c5da18282d529bf" providerId="LiveId" clId="{3213034D-875C-4F22-A8D3-D717EBC2622E}" dt="2019-03-13T06:19:47.798" v="250" actId="2696"/>
        <pc:sldMkLst>
          <pc:docMk/>
          <pc:sldMk cId="292662792" sldId="274"/>
        </pc:sldMkLst>
      </pc:sldChg>
      <pc:sldChg chg="del">
        <pc:chgData name="Roman Jašek" userId="8c5da18282d529bf" providerId="LiveId" clId="{3213034D-875C-4F22-A8D3-D717EBC2622E}" dt="2019-03-13T06:19:48.986" v="251" actId="2696"/>
        <pc:sldMkLst>
          <pc:docMk/>
          <pc:sldMk cId="3476048134" sldId="275"/>
        </pc:sldMkLst>
      </pc:sldChg>
      <pc:sldChg chg="modTransition">
        <pc:chgData name="Roman Jašek" userId="8c5da18282d529bf" providerId="LiveId" clId="{3213034D-875C-4F22-A8D3-D717EBC2622E}" dt="2019-03-13T07:10:45.922" v="332"/>
        <pc:sldMkLst>
          <pc:docMk/>
          <pc:sldMk cId="1773999372" sldId="279"/>
        </pc:sldMkLst>
      </pc:sldChg>
      <pc:sldChg chg="modTransition">
        <pc:chgData name="Roman Jašek" userId="8c5da18282d529bf" providerId="LiveId" clId="{3213034D-875C-4F22-A8D3-D717EBC2622E}" dt="2019-03-13T07:10:45.922" v="332"/>
        <pc:sldMkLst>
          <pc:docMk/>
          <pc:sldMk cId="2808715949" sldId="281"/>
        </pc:sldMkLst>
      </pc:sldChg>
      <pc:sldChg chg="add del">
        <pc:chgData name="Roman Jašek" userId="8c5da18282d529bf" providerId="LiveId" clId="{3213034D-875C-4F22-A8D3-D717EBC2622E}" dt="2019-03-13T06:02:36.884" v="230" actId="2696"/>
        <pc:sldMkLst>
          <pc:docMk/>
          <pc:sldMk cId="295241775" sldId="282"/>
        </pc:sldMkLst>
      </pc:sldChg>
      <pc:sldChg chg="modTransition">
        <pc:chgData name="Roman Jašek" userId="8c5da18282d529bf" providerId="LiveId" clId="{3213034D-875C-4F22-A8D3-D717EBC2622E}" dt="2019-03-13T07:10:45.922" v="332"/>
        <pc:sldMkLst>
          <pc:docMk/>
          <pc:sldMk cId="2956275999" sldId="283"/>
        </pc:sldMkLst>
      </pc:sldChg>
      <pc:sldChg chg="modTransition">
        <pc:chgData name="Roman Jašek" userId="8c5da18282d529bf" providerId="LiveId" clId="{3213034D-875C-4F22-A8D3-D717EBC2622E}" dt="2019-03-13T07:10:45.922" v="332"/>
        <pc:sldMkLst>
          <pc:docMk/>
          <pc:sldMk cId="887245668" sldId="284"/>
        </pc:sldMkLst>
      </pc:sldChg>
      <pc:sldChg chg="modTransition">
        <pc:chgData name="Roman Jašek" userId="8c5da18282d529bf" providerId="LiveId" clId="{3213034D-875C-4F22-A8D3-D717EBC2622E}" dt="2019-03-13T07:10:45.922" v="332"/>
        <pc:sldMkLst>
          <pc:docMk/>
          <pc:sldMk cId="506535211" sldId="285"/>
        </pc:sldMkLst>
      </pc:sldChg>
      <pc:sldChg chg="modTransition">
        <pc:chgData name="Roman Jašek" userId="8c5da18282d529bf" providerId="LiveId" clId="{3213034D-875C-4F22-A8D3-D717EBC2622E}" dt="2019-03-13T07:10:45.922" v="332"/>
        <pc:sldMkLst>
          <pc:docMk/>
          <pc:sldMk cId="210738232" sldId="286"/>
        </pc:sldMkLst>
      </pc:sldChg>
      <pc:sldChg chg="modTransition">
        <pc:chgData name="Roman Jašek" userId="8c5da18282d529bf" providerId="LiveId" clId="{3213034D-875C-4F22-A8D3-D717EBC2622E}" dt="2019-03-13T07:10:45.922" v="332"/>
        <pc:sldMkLst>
          <pc:docMk/>
          <pc:sldMk cId="500720231" sldId="287"/>
        </pc:sldMkLst>
      </pc:sldChg>
      <pc:sldChg chg="modTransition">
        <pc:chgData name="Roman Jašek" userId="8c5da18282d529bf" providerId="LiveId" clId="{3213034D-875C-4F22-A8D3-D717EBC2622E}" dt="2019-03-13T07:10:45.922" v="332"/>
        <pc:sldMkLst>
          <pc:docMk/>
          <pc:sldMk cId="3812776702" sldId="288"/>
        </pc:sldMkLst>
      </pc:sldChg>
      <pc:sldChg chg="modTransition">
        <pc:chgData name="Roman Jašek" userId="8c5da18282d529bf" providerId="LiveId" clId="{3213034D-875C-4F22-A8D3-D717EBC2622E}" dt="2019-03-13T07:10:45.922" v="332"/>
        <pc:sldMkLst>
          <pc:docMk/>
          <pc:sldMk cId="1250574732" sldId="289"/>
        </pc:sldMkLst>
      </pc:sldChg>
      <pc:sldChg chg="modTransition">
        <pc:chgData name="Roman Jašek" userId="8c5da18282d529bf" providerId="LiveId" clId="{3213034D-875C-4F22-A8D3-D717EBC2622E}" dt="2019-03-13T07:10:45.922" v="332"/>
        <pc:sldMkLst>
          <pc:docMk/>
          <pc:sldMk cId="3048735882" sldId="290"/>
        </pc:sldMkLst>
      </pc:sldChg>
      <pc:sldChg chg="modTransition">
        <pc:chgData name="Roman Jašek" userId="8c5da18282d529bf" providerId="LiveId" clId="{3213034D-875C-4F22-A8D3-D717EBC2622E}" dt="2019-03-13T07:10:45.922" v="332"/>
        <pc:sldMkLst>
          <pc:docMk/>
          <pc:sldMk cId="242396661" sldId="291"/>
        </pc:sldMkLst>
      </pc:sldChg>
      <pc:sldChg chg="modTransition">
        <pc:chgData name="Roman Jašek" userId="8c5da18282d529bf" providerId="LiveId" clId="{3213034D-875C-4F22-A8D3-D717EBC2622E}" dt="2019-03-13T07:10:45.922" v="332"/>
        <pc:sldMkLst>
          <pc:docMk/>
          <pc:sldMk cId="1478045390" sldId="293"/>
        </pc:sldMkLst>
      </pc:sldChg>
      <pc:sldChg chg="modTransition">
        <pc:chgData name="Roman Jašek" userId="8c5da18282d529bf" providerId="LiveId" clId="{3213034D-875C-4F22-A8D3-D717EBC2622E}" dt="2019-03-13T07:10:45.922" v="332"/>
        <pc:sldMkLst>
          <pc:docMk/>
          <pc:sldMk cId="4194144526" sldId="294"/>
        </pc:sldMkLst>
      </pc:sldChg>
      <pc:sldChg chg="modTransition">
        <pc:chgData name="Roman Jašek" userId="8c5da18282d529bf" providerId="LiveId" clId="{3213034D-875C-4F22-A8D3-D717EBC2622E}" dt="2019-03-13T07:10:45.922" v="332"/>
        <pc:sldMkLst>
          <pc:docMk/>
          <pc:sldMk cId="2918662235" sldId="295"/>
        </pc:sldMkLst>
      </pc:sldChg>
      <pc:sldChg chg="add modTransition">
        <pc:chgData name="Roman Jašek" userId="8c5da18282d529bf" providerId="LiveId" clId="{3213034D-875C-4F22-A8D3-D717EBC2622E}" dt="2019-03-13T07:10:45.922" v="332"/>
        <pc:sldMkLst>
          <pc:docMk/>
          <pc:sldMk cId="3262396528" sldId="296"/>
        </pc:sldMkLst>
      </pc:sldChg>
      <pc:sldChg chg="modTransition">
        <pc:chgData name="Roman Jašek" userId="8c5da18282d529bf" providerId="LiveId" clId="{3213034D-875C-4F22-A8D3-D717EBC2622E}" dt="2019-03-13T07:10:45.922" v="332"/>
        <pc:sldMkLst>
          <pc:docMk/>
          <pc:sldMk cId="4235741766" sldId="298"/>
        </pc:sldMkLst>
      </pc:sldChg>
      <pc:sldChg chg="modTransition">
        <pc:chgData name="Roman Jašek" userId="8c5da18282d529bf" providerId="LiveId" clId="{3213034D-875C-4F22-A8D3-D717EBC2622E}" dt="2019-03-13T07:10:45.922" v="332"/>
        <pc:sldMkLst>
          <pc:docMk/>
          <pc:sldMk cId="1309697955" sldId="299"/>
        </pc:sldMkLst>
      </pc:sldChg>
      <pc:sldChg chg="modTransition">
        <pc:chgData name="Roman Jašek" userId="8c5da18282d529bf" providerId="LiveId" clId="{3213034D-875C-4F22-A8D3-D717EBC2622E}" dt="2019-03-13T07:10:45.922" v="332"/>
        <pc:sldMkLst>
          <pc:docMk/>
          <pc:sldMk cId="1596522729" sldId="301"/>
        </pc:sldMkLst>
      </pc:sldChg>
      <pc:sldChg chg="modTransition">
        <pc:chgData name="Roman Jašek" userId="8c5da18282d529bf" providerId="LiveId" clId="{3213034D-875C-4F22-A8D3-D717EBC2622E}" dt="2019-03-13T07:10:45.922" v="332"/>
        <pc:sldMkLst>
          <pc:docMk/>
          <pc:sldMk cId="2301139488" sldId="302"/>
        </pc:sldMkLst>
      </pc:sldChg>
      <pc:sldChg chg="modSp ord modTransition modAnim">
        <pc:chgData name="Roman Jašek" userId="8c5da18282d529bf" providerId="LiveId" clId="{3213034D-875C-4F22-A8D3-D717EBC2622E}" dt="2019-03-13T07:10:45.922" v="332"/>
        <pc:sldMkLst>
          <pc:docMk/>
          <pc:sldMk cId="84237767" sldId="303"/>
        </pc:sldMkLst>
        <pc:spChg chg="mod">
          <ac:chgData name="Roman Jašek" userId="8c5da18282d529bf" providerId="LiveId" clId="{3213034D-875C-4F22-A8D3-D717EBC2622E}" dt="2019-03-13T06:26:54.277" v="291" actId="20577"/>
          <ac:spMkLst>
            <pc:docMk/>
            <pc:sldMk cId="84237767" sldId="303"/>
            <ac:spMk id="3" creationId="{00000000-0000-0000-0000-000000000000}"/>
          </ac:spMkLst>
        </pc:spChg>
      </pc:sldChg>
      <pc:sldChg chg="modTransition">
        <pc:chgData name="Roman Jašek" userId="8c5da18282d529bf" providerId="LiveId" clId="{3213034D-875C-4F22-A8D3-D717EBC2622E}" dt="2019-03-13T07:10:45.922" v="332"/>
        <pc:sldMkLst>
          <pc:docMk/>
          <pc:sldMk cId="2446216203" sldId="304"/>
        </pc:sldMkLst>
      </pc:sldChg>
      <pc:sldChg chg="modSp modTransition modAnim">
        <pc:chgData name="Roman Jašek" userId="8c5da18282d529bf" providerId="LiveId" clId="{3213034D-875C-4F22-A8D3-D717EBC2622E}" dt="2019-03-13T07:21:03.302" v="459" actId="20577"/>
        <pc:sldMkLst>
          <pc:docMk/>
          <pc:sldMk cId="290512978" sldId="305"/>
        </pc:sldMkLst>
        <pc:spChg chg="mod">
          <ac:chgData name="Roman Jašek" userId="8c5da18282d529bf" providerId="LiveId" clId="{3213034D-875C-4F22-A8D3-D717EBC2622E}" dt="2019-03-13T07:21:03.302" v="459" actId="20577"/>
          <ac:spMkLst>
            <pc:docMk/>
            <pc:sldMk cId="290512978" sldId="305"/>
            <ac:spMk id="3" creationId="{00000000-0000-0000-0000-000000000000}"/>
          </ac:spMkLst>
        </pc:spChg>
      </pc:sldChg>
      <pc:sldChg chg="modTransition">
        <pc:chgData name="Roman Jašek" userId="8c5da18282d529bf" providerId="LiveId" clId="{3213034D-875C-4F22-A8D3-D717EBC2622E}" dt="2019-03-13T07:10:45.922" v="332"/>
        <pc:sldMkLst>
          <pc:docMk/>
          <pc:sldMk cId="2147950338" sldId="306"/>
        </pc:sldMkLst>
      </pc:sldChg>
      <pc:sldChg chg="del modTransition">
        <pc:chgData name="Roman Jašek" userId="8c5da18282d529bf" providerId="LiveId" clId="{3213034D-875C-4F22-A8D3-D717EBC2622E}" dt="2019-03-13T07:08:45.710" v="310" actId="2696"/>
        <pc:sldMkLst>
          <pc:docMk/>
          <pc:sldMk cId="3757833611" sldId="307"/>
        </pc:sldMkLst>
      </pc:sldChg>
      <pc:sldChg chg="del modTransition">
        <pc:chgData name="Roman Jašek" userId="8c5da18282d529bf" providerId="LiveId" clId="{3213034D-875C-4F22-A8D3-D717EBC2622E}" dt="2019-03-13T07:08:46.881" v="311" actId="2696"/>
        <pc:sldMkLst>
          <pc:docMk/>
          <pc:sldMk cId="1724586541" sldId="308"/>
        </pc:sldMkLst>
      </pc:sldChg>
      <pc:sldChg chg="del modTransition">
        <pc:chgData name="Roman Jašek" userId="8c5da18282d529bf" providerId="LiveId" clId="{3213034D-875C-4F22-A8D3-D717EBC2622E}" dt="2019-03-13T07:08:47.887" v="312" actId="2696"/>
        <pc:sldMkLst>
          <pc:docMk/>
          <pc:sldMk cId="3308887364" sldId="309"/>
        </pc:sldMkLst>
      </pc:sldChg>
      <pc:sldChg chg="add del modTransition modAnim">
        <pc:chgData name="Roman Jašek" userId="8c5da18282d529bf" providerId="LiveId" clId="{3213034D-875C-4F22-A8D3-D717EBC2622E}" dt="2019-03-13T07:14:07.745" v="353"/>
        <pc:sldMkLst>
          <pc:docMk/>
          <pc:sldMk cId="2211680559" sldId="310"/>
        </pc:sldMkLst>
      </pc:sldChg>
      <pc:sldChg chg="addSp delSp modSp add del modTransition modAnim">
        <pc:chgData name="Roman Jašek" userId="8c5da18282d529bf" providerId="LiveId" clId="{3213034D-875C-4F22-A8D3-D717EBC2622E}" dt="2019-03-13T07:14:25.204" v="357"/>
        <pc:sldMkLst>
          <pc:docMk/>
          <pc:sldMk cId="2320181671" sldId="311"/>
        </pc:sldMkLst>
        <pc:picChg chg="add del mod">
          <ac:chgData name="Roman Jašek" userId="8c5da18282d529bf" providerId="LiveId" clId="{3213034D-875C-4F22-A8D3-D717EBC2622E}" dt="2019-03-13T06:15:26.478" v="244"/>
          <ac:picMkLst>
            <pc:docMk/>
            <pc:sldMk cId="2320181671" sldId="311"/>
            <ac:picMk id="7" creationId="{76E6980D-BAB7-40EB-811E-2F5EA3D869CE}"/>
          </ac:picMkLst>
        </pc:picChg>
      </pc:sldChg>
      <pc:sldChg chg="add del modTransition modAnim">
        <pc:chgData name="Roman Jašek" userId="8c5da18282d529bf" providerId="LiveId" clId="{3213034D-875C-4F22-A8D3-D717EBC2622E}" dt="2019-03-13T07:13:34.700" v="345"/>
        <pc:sldMkLst>
          <pc:docMk/>
          <pc:sldMk cId="1824929657" sldId="312"/>
        </pc:sldMkLst>
      </pc:sldChg>
      <pc:sldChg chg="add del modTransition modAnim">
        <pc:chgData name="Roman Jašek" userId="8c5da18282d529bf" providerId="LiveId" clId="{3213034D-875C-4F22-A8D3-D717EBC2622E}" dt="2019-03-13T07:13:51.062" v="349"/>
        <pc:sldMkLst>
          <pc:docMk/>
          <pc:sldMk cId="890089723" sldId="313"/>
        </pc:sldMkLst>
      </pc:sldChg>
      <pc:sldChg chg="modTransition">
        <pc:chgData name="Roman Jašek" userId="8c5da18282d529bf" providerId="LiveId" clId="{3213034D-875C-4F22-A8D3-D717EBC2622E}" dt="2019-03-13T07:10:45.922" v="332"/>
        <pc:sldMkLst>
          <pc:docMk/>
          <pc:sldMk cId="2708395608" sldId="314"/>
        </pc:sldMkLst>
      </pc:sldChg>
      <pc:sldChg chg="del">
        <pc:chgData name="Roman Jašek" userId="8c5da18282d529bf" providerId="LiveId" clId="{3213034D-875C-4F22-A8D3-D717EBC2622E}" dt="2019-03-13T06:16:58.838" v="249" actId="2696"/>
        <pc:sldMkLst>
          <pc:docMk/>
          <pc:sldMk cId="320576849" sldId="315"/>
        </pc:sldMkLst>
      </pc:sldChg>
      <pc:sldChg chg="addSp delSp modSp modTransition modAnim">
        <pc:chgData name="Roman Jašek" userId="8c5da18282d529bf" providerId="LiveId" clId="{3213034D-875C-4F22-A8D3-D717EBC2622E}" dt="2019-03-13T07:19:48.328" v="380"/>
        <pc:sldMkLst>
          <pc:docMk/>
          <pc:sldMk cId="2874579332" sldId="316"/>
        </pc:sldMkLst>
        <pc:spChg chg="mod">
          <ac:chgData name="Roman Jašek" userId="8c5da18282d529bf" providerId="LiveId" clId="{3213034D-875C-4F22-A8D3-D717EBC2622E}" dt="2019-03-13T07:19:31.792" v="378" actId="6549"/>
          <ac:spMkLst>
            <pc:docMk/>
            <pc:sldMk cId="2874579332" sldId="316"/>
            <ac:spMk id="3" creationId="{C4C74539-C5FD-4D20-99DB-B652C4EC49DF}"/>
          </ac:spMkLst>
        </pc:spChg>
        <pc:spChg chg="add del mod">
          <ac:chgData name="Roman Jašek" userId="8c5da18282d529bf" providerId="LiveId" clId="{3213034D-875C-4F22-A8D3-D717EBC2622E}" dt="2019-03-13T07:19:16.362" v="374" actId="478"/>
          <ac:spMkLst>
            <pc:docMk/>
            <pc:sldMk cId="2874579332" sldId="316"/>
            <ac:spMk id="4" creationId="{D8A469B4-1D2D-4B20-8586-516961994BD3}"/>
          </ac:spMkLst>
        </pc:spChg>
        <pc:spChg chg="add mod">
          <ac:chgData name="Roman Jašek" userId="8c5da18282d529bf" providerId="LiveId" clId="{3213034D-875C-4F22-A8D3-D717EBC2622E}" dt="2019-03-13T07:19:42.705" v="379" actId="1076"/>
          <ac:spMkLst>
            <pc:docMk/>
            <pc:sldMk cId="2874579332" sldId="316"/>
            <ac:spMk id="5" creationId="{DC9D87DD-3994-4C7B-BF55-A2E94F8CDFE4}"/>
          </ac:spMkLst>
        </pc:spChg>
      </pc:sldChg>
      <pc:sldChg chg="del">
        <pc:chgData name="Roman Jašek" userId="8c5da18282d529bf" providerId="LiveId" clId="{3213034D-875C-4F22-A8D3-D717EBC2622E}" dt="2019-03-13T06:19:49.835" v="252" actId="2696"/>
        <pc:sldMkLst>
          <pc:docMk/>
          <pc:sldMk cId="1461221813" sldId="318"/>
        </pc:sldMkLst>
      </pc:sldChg>
      <pc:sldChg chg="del">
        <pc:chgData name="Roman Jašek" userId="8c5da18282d529bf" providerId="LiveId" clId="{3213034D-875C-4F22-A8D3-D717EBC2622E}" dt="2019-03-13T06:40:15.385" v="297" actId="2696"/>
        <pc:sldMkLst>
          <pc:docMk/>
          <pc:sldMk cId="108033276" sldId="319"/>
        </pc:sldMkLst>
      </pc:sldChg>
      <pc:sldChg chg="del">
        <pc:chgData name="Roman Jašek" userId="8c5da18282d529bf" providerId="LiveId" clId="{3213034D-875C-4F22-A8D3-D717EBC2622E}" dt="2019-03-13T06:29:09.355" v="293" actId="2696"/>
        <pc:sldMkLst>
          <pc:docMk/>
          <pc:sldMk cId="1964854784" sldId="320"/>
        </pc:sldMkLst>
      </pc:sldChg>
      <pc:sldChg chg="del">
        <pc:chgData name="Roman Jašek" userId="8c5da18282d529bf" providerId="LiveId" clId="{3213034D-875C-4F22-A8D3-D717EBC2622E}" dt="2019-03-13T06:40:17.212" v="298" actId="2696"/>
        <pc:sldMkLst>
          <pc:docMk/>
          <pc:sldMk cId="3362096074" sldId="321"/>
        </pc:sldMkLst>
      </pc:sldChg>
      <pc:sldChg chg="modSp modTransition modAnim">
        <pc:chgData name="Roman Jašek" userId="8c5da18282d529bf" providerId="LiveId" clId="{3213034D-875C-4F22-A8D3-D717EBC2622E}" dt="2019-03-13T07:21:16.880" v="463" actId="113"/>
        <pc:sldMkLst>
          <pc:docMk/>
          <pc:sldMk cId="1043913752" sldId="322"/>
        </pc:sldMkLst>
        <pc:spChg chg="mod">
          <ac:chgData name="Roman Jašek" userId="8c5da18282d529bf" providerId="LiveId" clId="{3213034D-875C-4F22-A8D3-D717EBC2622E}" dt="2019-03-13T07:21:16.880" v="463" actId="113"/>
          <ac:spMkLst>
            <pc:docMk/>
            <pc:sldMk cId="1043913752" sldId="322"/>
            <ac:spMk id="3" creationId="{5055F456-8951-4D18-A61C-0C32988C77DE}"/>
          </ac:spMkLst>
        </pc:spChg>
      </pc:sldChg>
      <pc:sldChg chg="addSp delSp modSp add modTransition">
        <pc:chgData name="Roman Jašek" userId="8c5da18282d529bf" providerId="LiveId" clId="{3213034D-875C-4F22-A8D3-D717EBC2622E}" dt="2019-03-13T07:10:45.922" v="332"/>
        <pc:sldMkLst>
          <pc:docMk/>
          <pc:sldMk cId="1411295215" sldId="323"/>
        </pc:sldMkLst>
        <pc:spChg chg="mod">
          <ac:chgData name="Roman Jašek" userId="8c5da18282d529bf" providerId="LiveId" clId="{3213034D-875C-4F22-A8D3-D717EBC2622E}" dt="2019-03-13T06:02:04.624" v="227"/>
          <ac:spMkLst>
            <pc:docMk/>
            <pc:sldMk cId="1411295215" sldId="323"/>
            <ac:spMk id="2" creationId="{CEEF2D23-E034-4526-A348-632CF371DF77}"/>
          </ac:spMkLst>
        </pc:spChg>
        <pc:spChg chg="del">
          <ac:chgData name="Roman Jašek" userId="8c5da18282d529bf" providerId="LiveId" clId="{3213034D-875C-4F22-A8D3-D717EBC2622E}" dt="2019-03-13T06:02:06.710" v="228" actId="478"/>
          <ac:spMkLst>
            <pc:docMk/>
            <pc:sldMk cId="1411295215" sldId="323"/>
            <ac:spMk id="3" creationId="{DC39A4F4-4163-4882-8B3E-963F0A147579}"/>
          </ac:spMkLst>
        </pc:spChg>
        <pc:spChg chg="add del mod">
          <ac:chgData name="Roman Jašek" userId="8c5da18282d529bf" providerId="LiveId" clId="{3213034D-875C-4F22-A8D3-D717EBC2622E}" dt="2019-03-13T05:59:33.675" v="193" actId="478"/>
          <ac:spMkLst>
            <pc:docMk/>
            <pc:sldMk cId="1411295215" sldId="323"/>
            <ac:spMk id="4" creationId="{45F74375-B39D-4605-8CD4-0B622AD82446}"/>
          </ac:spMkLst>
        </pc:spChg>
        <pc:spChg chg="add mod">
          <ac:chgData name="Roman Jašek" userId="8c5da18282d529bf" providerId="LiveId" clId="{3213034D-875C-4F22-A8D3-D717EBC2622E}" dt="2019-03-13T06:02:28.473" v="229" actId="1076"/>
          <ac:spMkLst>
            <pc:docMk/>
            <pc:sldMk cId="1411295215" sldId="323"/>
            <ac:spMk id="7" creationId="{EA38A4AE-BA05-48BE-A030-F9D8A10AB5AF}"/>
          </ac:spMkLst>
        </pc:spChg>
        <pc:spChg chg="add mod">
          <ac:chgData name="Roman Jašek" userId="8c5da18282d529bf" providerId="LiveId" clId="{3213034D-875C-4F22-A8D3-D717EBC2622E}" dt="2019-03-13T06:02:28.473" v="229" actId="1076"/>
          <ac:spMkLst>
            <pc:docMk/>
            <pc:sldMk cId="1411295215" sldId="323"/>
            <ac:spMk id="8" creationId="{F8C0FAF4-1D9E-433D-924E-49932F359710}"/>
          </ac:spMkLst>
        </pc:spChg>
        <pc:spChg chg="add mod">
          <ac:chgData name="Roman Jašek" userId="8c5da18282d529bf" providerId="LiveId" clId="{3213034D-875C-4F22-A8D3-D717EBC2622E}" dt="2019-03-13T06:02:46.625" v="232" actId="20577"/>
          <ac:spMkLst>
            <pc:docMk/>
            <pc:sldMk cId="1411295215" sldId="323"/>
            <ac:spMk id="9" creationId="{31953AEF-13A1-4F25-B2A8-752A15E66FE8}"/>
          </ac:spMkLst>
        </pc:spChg>
        <pc:picChg chg="add mod ord">
          <ac:chgData name="Roman Jašek" userId="8c5da18282d529bf" providerId="LiveId" clId="{3213034D-875C-4F22-A8D3-D717EBC2622E}" dt="2019-03-13T06:02:28.473" v="229" actId="1076"/>
          <ac:picMkLst>
            <pc:docMk/>
            <pc:sldMk cId="1411295215" sldId="323"/>
            <ac:picMk id="5" creationId="{22897EA4-C277-4448-9716-E2C1658AC217}"/>
          </ac:picMkLst>
        </pc:picChg>
        <pc:picChg chg="add del">
          <ac:chgData name="Roman Jašek" userId="8c5da18282d529bf" providerId="LiveId" clId="{3213034D-875C-4F22-A8D3-D717EBC2622E}" dt="2019-03-13T05:57:02.501" v="35"/>
          <ac:picMkLst>
            <pc:docMk/>
            <pc:sldMk cId="1411295215" sldId="323"/>
            <ac:picMk id="6" creationId="{48A4EDEF-BF29-44DD-8938-BB8378A87D08}"/>
          </ac:picMkLst>
        </pc:picChg>
        <pc:picChg chg="add mod">
          <ac:chgData name="Roman Jašek" userId="8c5da18282d529bf" providerId="LiveId" clId="{3213034D-875C-4F22-A8D3-D717EBC2622E}" dt="2019-03-13T06:02:28.473" v="229" actId="1076"/>
          <ac:picMkLst>
            <pc:docMk/>
            <pc:sldMk cId="1411295215" sldId="323"/>
            <ac:picMk id="10" creationId="{43202227-DC45-42A7-879F-B22ACC05C948}"/>
          </ac:picMkLst>
        </pc:picChg>
        <pc:picChg chg="add mod">
          <ac:chgData name="Roman Jašek" userId="8c5da18282d529bf" providerId="LiveId" clId="{3213034D-875C-4F22-A8D3-D717EBC2622E}" dt="2019-03-13T06:02:28.473" v="229" actId="1076"/>
          <ac:picMkLst>
            <pc:docMk/>
            <pc:sldMk cId="1411295215" sldId="323"/>
            <ac:picMk id="11" creationId="{DB64E2EA-459A-446C-A7A7-146B4C77FC89}"/>
          </ac:picMkLst>
        </pc:picChg>
      </pc:sldChg>
      <pc:sldChg chg="add del">
        <pc:chgData name="Roman Jašek" userId="8c5da18282d529bf" providerId="LiveId" clId="{3213034D-875C-4F22-A8D3-D717EBC2622E}" dt="2019-03-13T06:14:45.365" v="235" actId="2696"/>
        <pc:sldMkLst>
          <pc:docMk/>
          <pc:sldMk cId="2674949356" sldId="324"/>
        </pc:sldMkLst>
      </pc:sldChg>
      <pc:sldChg chg="add del ord modTransition">
        <pc:chgData name="Roman Jašek" userId="8c5da18282d529bf" providerId="LiveId" clId="{3213034D-875C-4F22-A8D3-D717EBC2622E}" dt="2019-03-13T07:10:45.922" v="332"/>
        <pc:sldMkLst>
          <pc:docMk/>
          <pc:sldMk cId="3347751104" sldId="325"/>
        </pc:sldMkLst>
      </pc:sldChg>
      <pc:sldChg chg="modSp add modTransition modAnim">
        <pc:chgData name="Roman Jašek" userId="8c5da18282d529bf" providerId="LiveId" clId="{3213034D-875C-4F22-A8D3-D717EBC2622E}" dt="2019-03-13T07:13:02.409" v="340"/>
        <pc:sldMkLst>
          <pc:docMk/>
          <pc:sldMk cId="2084763874" sldId="344"/>
        </pc:sldMkLst>
        <pc:spChg chg="mod">
          <ac:chgData name="Roman Jašek" userId="8c5da18282d529bf" providerId="LiveId" clId="{3213034D-875C-4F22-A8D3-D717EBC2622E}" dt="2019-03-13T07:09:53.491" v="327" actId="5793"/>
          <ac:spMkLst>
            <pc:docMk/>
            <pc:sldMk cId="2084763874" sldId="344"/>
            <ac:spMk id="4" creationId="{0BE0AA4B-1D71-4CA4-BDC6-75C34DDB94D3}"/>
          </ac:spMkLst>
        </pc:spChg>
      </pc:sldChg>
      <pc:sldChg chg="add modTransition modAnim">
        <pc:chgData name="Roman Jašek" userId="8c5da18282d529bf" providerId="LiveId" clId="{3213034D-875C-4F22-A8D3-D717EBC2622E}" dt="2019-03-13T07:13:13.398" v="341"/>
        <pc:sldMkLst>
          <pc:docMk/>
          <pc:sldMk cId="2525541758" sldId="345"/>
        </pc:sldMkLst>
      </pc:sldChg>
      <pc:sldChg chg="add modTransition modAnim">
        <pc:chgData name="Roman Jašek" userId="8c5da18282d529bf" providerId="LiveId" clId="{3213034D-875C-4F22-A8D3-D717EBC2622E}" dt="2019-03-13T07:12:37.500" v="339"/>
        <pc:sldMkLst>
          <pc:docMk/>
          <pc:sldMk cId="4246040820" sldId="346"/>
        </pc:sldMkLst>
      </pc:sldChg>
      <pc:sldChg chg="addSp delSp modSp add del modTransition">
        <pc:chgData name="Roman Jašek" userId="8c5da18282d529bf" providerId="LiveId" clId="{3213034D-875C-4F22-A8D3-D717EBC2622E}" dt="2019-03-13T07:10:45.922" v="332"/>
        <pc:sldMkLst>
          <pc:docMk/>
          <pc:sldMk cId="137033035" sldId="354"/>
        </pc:sldMkLst>
        <pc:spChg chg="mod">
          <ac:chgData name="Roman Jašek" userId="8c5da18282d529bf" providerId="LiveId" clId="{3213034D-875C-4F22-A8D3-D717EBC2622E}" dt="2019-03-13T06:14:57.462" v="236" actId="255"/>
          <ac:spMkLst>
            <pc:docMk/>
            <pc:sldMk cId="137033035" sldId="354"/>
            <ac:spMk id="3" creationId="{0366C9A3-58BB-4E7B-AABC-5B349A3FB7D5}"/>
          </ac:spMkLst>
        </pc:spChg>
        <pc:picChg chg="add">
          <ac:chgData name="Roman Jašek" userId="8c5da18282d529bf" providerId="LiveId" clId="{3213034D-875C-4F22-A8D3-D717EBC2622E}" dt="2019-03-13T06:15:28.729" v="246"/>
          <ac:picMkLst>
            <pc:docMk/>
            <pc:sldMk cId="137033035" sldId="354"/>
            <ac:picMk id="5" creationId="{3F0565DA-0644-413B-A66E-8DA83B273C19}"/>
          </ac:picMkLst>
        </pc:picChg>
        <pc:picChg chg="del mod">
          <ac:chgData name="Roman Jašek" userId="8c5da18282d529bf" providerId="LiveId" clId="{3213034D-875C-4F22-A8D3-D717EBC2622E}" dt="2019-03-13T06:15:28.406" v="245" actId="478"/>
          <ac:picMkLst>
            <pc:docMk/>
            <pc:sldMk cId="137033035" sldId="354"/>
            <ac:picMk id="8" creationId="{DAE06B5C-4376-4C84-A456-801261D0309E}"/>
          </ac:picMkLst>
        </pc:picChg>
      </pc:sldChg>
      <pc:sldChg chg="add del">
        <pc:chgData name="Roman Jašek" userId="8c5da18282d529bf" providerId="LiveId" clId="{3213034D-875C-4F22-A8D3-D717EBC2622E}" dt="2019-03-13T06:41:16.416" v="306" actId="2696"/>
        <pc:sldMkLst>
          <pc:docMk/>
          <pc:sldMk cId="4116077810" sldId="355"/>
        </pc:sldMkLst>
      </pc:sldChg>
      <pc:sldChg chg="modSp add modTransition">
        <pc:chgData name="Roman Jašek" userId="8c5da18282d529bf" providerId="LiveId" clId="{3213034D-875C-4F22-A8D3-D717EBC2622E}" dt="2019-03-13T07:10:45.922" v="332"/>
        <pc:sldMkLst>
          <pc:docMk/>
          <pc:sldMk cId="399809162" sldId="356"/>
        </pc:sldMkLst>
        <pc:spChg chg="mod">
          <ac:chgData name="Roman Jašek" userId="8c5da18282d529bf" providerId="LiveId" clId="{3213034D-875C-4F22-A8D3-D717EBC2622E}" dt="2019-03-13T06:40:52.606" v="302" actId="27636"/>
          <ac:spMkLst>
            <pc:docMk/>
            <pc:sldMk cId="399809162" sldId="356"/>
            <ac:spMk id="3" creationId="{00000000-0000-0000-0000-000000000000}"/>
          </ac:spMkLst>
        </pc:spChg>
      </pc:sldChg>
      <pc:sldChg chg="modSp add modTransition">
        <pc:chgData name="Roman Jašek" userId="8c5da18282d529bf" providerId="LiveId" clId="{3213034D-875C-4F22-A8D3-D717EBC2622E}" dt="2019-03-13T07:10:45.922" v="332"/>
        <pc:sldMkLst>
          <pc:docMk/>
          <pc:sldMk cId="1021894294" sldId="357"/>
        </pc:sldMkLst>
        <pc:spChg chg="mod">
          <ac:chgData name="Roman Jašek" userId="8c5da18282d529bf" providerId="LiveId" clId="{3213034D-875C-4F22-A8D3-D717EBC2622E}" dt="2019-03-13T06:40:57.787" v="304" actId="27636"/>
          <ac:spMkLst>
            <pc:docMk/>
            <pc:sldMk cId="1021894294" sldId="357"/>
            <ac:spMk id="3" creationId="{00000000-0000-0000-0000-000000000000}"/>
          </ac:spMkLst>
        </pc:spChg>
      </pc:sldChg>
      <pc:sldChg chg="modSp add del modTransition">
        <pc:chgData name="Roman Jašek" userId="8c5da18282d529bf" providerId="LiveId" clId="{3213034D-875C-4F22-A8D3-D717EBC2622E}" dt="2019-03-13T07:10:26.679" v="330" actId="2696"/>
        <pc:sldMkLst>
          <pc:docMk/>
          <pc:sldMk cId="1786120350" sldId="358"/>
        </pc:sldMkLst>
        <pc:spChg chg="mod">
          <ac:chgData name="Roman Jašek" userId="8c5da18282d529bf" providerId="LiveId" clId="{3213034D-875C-4F22-A8D3-D717EBC2622E}" dt="2019-03-13T07:10:05.627" v="329" actId="5793"/>
          <ac:spMkLst>
            <pc:docMk/>
            <pc:sldMk cId="1786120350" sldId="358"/>
            <ac:spMk id="6" creationId="{E32A623E-3F45-414D-8636-A4FF2E881A49}"/>
          </ac:spMkLst>
        </pc:spChg>
      </pc:sldChg>
      <pc:sldChg chg="add del modTransition">
        <pc:chgData name="Roman Jašek" userId="8c5da18282d529bf" providerId="LiveId" clId="{3213034D-875C-4F22-A8D3-D717EBC2622E}" dt="2019-03-13T07:09:45.520" v="326"/>
        <pc:sldMkLst>
          <pc:docMk/>
          <pc:sldMk cId="2964079621" sldId="358"/>
        </pc:sldMkLst>
      </pc:sldChg>
      <pc:sldChg chg="add del modTransition">
        <pc:chgData name="Roman Jašek" userId="8c5da18282d529bf" providerId="LiveId" clId="{3213034D-875C-4F22-A8D3-D717EBC2622E}" dt="2019-03-13T07:09:45.520" v="326"/>
        <pc:sldMkLst>
          <pc:docMk/>
          <pc:sldMk cId="4198540790" sldId="359"/>
        </pc:sldMkLst>
      </pc:sldChg>
      <pc:sldChg chg="add del modTransition">
        <pc:chgData name="Roman Jašek" userId="8c5da18282d529bf" providerId="LiveId" clId="{3213034D-875C-4F22-A8D3-D717EBC2622E}" dt="2019-03-13T07:09:45.520" v="326"/>
        <pc:sldMkLst>
          <pc:docMk/>
          <pc:sldMk cId="3282988318" sldId="360"/>
        </pc:sldMkLst>
      </pc:sldChg>
      <pc:sldChg chg="add del modTransition">
        <pc:chgData name="Roman Jašek" userId="8c5da18282d529bf" providerId="LiveId" clId="{3213034D-875C-4F22-A8D3-D717EBC2622E}" dt="2019-03-13T07:09:45.520" v="326"/>
        <pc:sldMkLst>
          <pc:docMk/>
          <pc:sldMk cId="1283251942" sldId="361"/>
        </pc:sldMkLst>
      </pc:sldChg>
      <pc:sldChg chg="add del modTransition">
        <pc:chgData name="Roman Jašek" userId="8c5da18282d529bf" providerId="LiveId" clId="{3213034D-875C-4F22-A8D3-D717EBC2622E}" dt="2019-03-13T07:09:45.520" v="326"/>
        <pc:sldMkLst>
          <pc:docMk/>
          <pc:sldMk cId="2391957993" sldId="362"/>
        </pc:sldMkLst>
      </pc:sldChg>
    </pc:docChg>
  </pc:docChgLst>
  <pc:docChgLst>
    <pc:chgData name="Roman Jašek" userId="8c5da18282d529bf" providerId="LiveId" clId="{28C5FDF6-ACED-403C-89EF-92155CBC179A}"/>
    <pc:docChg chg="undo custSel addSld delSld modSld sldOrd">
      <pc:chgData name="Roman Jašek" userId="8c5da18282d529bf" providerId="LiveId" clId="{28C5FDF6-ACED-403C-89EF-92155CBC179A}" dt="2020-01-12T09:43:40.246" v="63" actId="20577"/>
      <pc:docMkLst>
        <pc:docMk/>
      </pc:docMkLst>
      <pc:sldChg chg="del">
        <pc:chgData name="Roman Jašek" userId="8c5da18282d529bf" providerId="LiveId" clId="{28C5FDF6-ACED-403C-89EF-92155CBC179A}" dt="2020-01-12T09:41:45.735" v="46" actId="47"/>
        <pc:sldMkLst>
          <pc:docMk/>
          <pc:sldMk cId="3407313662" sldId="265"/>
        </pc:sldMkLst>
      </pc:sldChg>
      <pc:sldChg chg="del">
        <pc:chgData name="Roman Jašek" userId="8c5da18282d529bf" providerId="LiveId" clId="{28C5FDF6-ACED-403C-89EF-92155CBC179A}" dt="2020-01-12T09:41:46.730" v="47" actId="47"/>
        <pc:sldMkLst>
          <pc:docMk/>
          <pc:sldMk cId="3099448546" sldId="266"/>
        </pc:sldMkLst>
      </pc:sldChg>
      <pc:sldChg chg="ord">
        <pc:chgData name="Roman Jašek" userId="8c5da18282d529bf" providerId="LiveId" clId="{28C5FDF6-ACED-403C-89EF-92155CBC179A}" dt="2020-01-12T09:42:09.718" v="49"/>
        <pc:sldMkLst>
          <pc:docMk/>
          <pc:sldMk cId="2714605007" sldId="267"/>
        </pc:sldMkLst>
      </pc:sldChg>
      <pc:sldChg chg="del">
        <pc:chgData name="Roman Jašek" userId="8c5da18282d529bf" providerId="LiveId" clId="{28C5FDF6-ACED-403C-89EF-92155CBC179A}" dt="2020-01-12T09:42:26.628" v="52" actId="47"/>
        <pc:sldMkLst>
          <pc:docMk/>
          <pc:sldMk cId="1938896731" sldId="268"/>
        </pc:sldMkLst>
      </pc:sldChg>
      <pc:sldChg chg="del">
        <pc:chgData name="Roman Jašek" userId="8c5da18282d529bf" providerId="LiveId" clId="{28C5FDF6-ACED-403C-89EF-92155CBC179A}" dt="2020-01-12T09:42:28.099" v="53" actId="47"/>
        <pc:sldMkLst>
          <pc:docMk/>
          <pc:sldMk cId="1654115512" sldId="269"/>
        </pc:sldMkLst>
      </pc:sldChg>
      <pc:sldChg chg="del">
        <pc:chgData name="Roman Jašek" userId="8c5da18282d529bf" providerId="LiveId" clId="{28C5FDF6-ACED-403C-89EF-92155CBC179A}" dt="2020-01-12T09:42:28.893" v="54" actId="47"/>
        <pc:sldMkLst>
          <pc:docMk/>
          <pc:sldMk cId="2831521334" sldId="270"/>
        </pc:sldMkLst>
      </pc:sldChg>
      <pc:sldChg chg="del">
        <pc:chgData name="Roman Jašek" userId="8c5da18282d529bf" providerId="LiveId" clId="{28C5FDF6-ACED-403C-89EF-92155CBC179A}" dt="2020-01-12T09:42:30.876" v="55" actId="47"/>
        <pc:sldMkLst>
          <pc:docMk/>
          <pc:sldMk cId="4258783328" sldId="271"/>
        </pc:sldMkLst>
      </pc:sldChg>
      <pc:sldChg chg="del">
        <pc:chgData name="Roman Jašek" userId="8c5da18282d529bf" providerId="LiveId" clId="{28C5FDF6-ACED-403C-89EF-92155CBC179A}" dt="2020-01-12T09:42:34.962" v="56" actId="47"/>
        <pc:sldMkLst>
          <pc:docMk/>
          <pc:sldMk cId="3875236320" sldId="272"/>
        </pc:sldMkLst>
      </pc:sldChg>
      <pc:sldChg chg="modSp modAnim">
        <pc:chgData name="Roman Jašek" userId="8c5da18282d529bf" providerId="LiveId" clId="{28C5FDF6-ACED-403C-89EF-92155CBC179A}" dt="2020-01-12T09:40:04.314" v="33" actId="20577"/>
        <pc:sldMkLst>
          <pc:docMk/>
          <pc:sldMk cId="210738232" sldId="286"/>
        </pc:sldMkLst>
        <pc:spChg chg="mod">
          <ac:chgData name="Roman Jašek" userId="8c5da18282d529bf" providerId="LiveId" clId="{28C5FDF6-ACED-403C-89EF-92155CBC179A}" dt="2020-01-12T09:40:02.484" v="32" actId="20577"/>
          <ac:spMkLst>
            <pc:docMk/>
            <pc:sldMk cId="210738232" sldId="286"/>
            <ac:spMk id="3" creationId="{00000000-0000-0000-0000-000000000000}"/>
          </ac:spMkLst>
        </pc:spChg>
      </pc:sldChg>
      <pc:sldChg chg="del">
        <pc:chgData name="Roman Jašek" userId="8c5da18282d529bf" providerId="LiveId" clId="{28C5FDF6-ACED-403C-89EF-92155CBC179A}" dt="2020-01-12T09:40:48.540" v="35" actId="47"/>
        <pc:sldMkLst>
          <pc:docMk/>
          <pc:sldMk cId="3048735882" sldId="290"/>
        </pc:sldMkLst>
      </pc:sldChg>
      <pc:sldChg chg="del">
        <pc:chgData name="Roman Jašek" userId="8c5da18282d529bf" providerId="LiveId" clId="{28C5FDF6-ACED-403C-89EF-92155CBC179A}" dt="2020-01-12T09:41:34.063" v="44" actId="47"/>
        <pc:sldMkLst>
          <pc:docMk/>
          <pc:sldMk cId="4194144526" sldId="294"/>
        </pc:sldMkLst>
      </pc:sldChg>
      <pc:sldChg chg="add del">
        <pc:chgData name="Roman Jašek" userId="8c5da18282d529bf" providerId="LiveId" clId="{28C5FDF6-ACED-403C-89EF-92155CBC179A}" dt="2020-01-12T09:34:16.736" v="4" actId="47"/>
        <pc:sldMkLst>
          <pc:docMk/>
          <pc:sldMk cId="2918662235" sldId="295"/>
        </pc:sldMkLst>
      </pc:sldChg>
      <pc:sldChg chg="add del">
        <pc:chgData name="Roman Jašek" userId="8c5da18282d529bf" providerId="LiveId" clId="{28C5FDF6-ACED-403C-89EF-92155CBC179A}" dt="2020-01-12T09:43:17.762" v="58" actId="47"/>
        <pc:sldMkLst>
          <pc:docMk/>
          <pc:sldMk cId="2301139488" sldId="302"/>
        </pc:sldMkLst>
      </pc:sldChg>
      <pc:sldChg chg="modSp modAnim">
        <pc:chgData name="Roman Jašek" userId="8c5da18282d529bf" providerId="LiveId" clId="{28C5FDF6-ACED-403C-89EF-92155CBC179A}" dt="2020-01-12T09:43:40.246" v="63" actId="20577"/>
        <pc:sldMkLst>
          <pc:docMk/>
          <pc:sldMk cId="2147950338" sldId="306"/>
        </pc:sldMkLst>
        <pc:spChg chg="mod">
          <ac:chgData name="Roman Jašek" userId="8c5da18282d529bf" providerId="LiveId" clId="{28C5FDF6-ACED-403C-89EF-92155CBC179A}" dt="2020-01-12T09:43:40.246" v="63" actId="20577"/>
          <ac:spMkLst>
            <pc:docMk/>
            <pc:sldMk cId="2147950338" sldId="306"/>
            <ac:spMk id="3" creationId="{00000000-0000-0000-0000-000000000000}"/>
          </ac:spMkLst>
        </pc:spChg>
      </pc:sldChg>
      <pc:sldChg chg="del">
        <pc:chgData name="Roman Jašek" userId="8c5da18282d529bf" providerId="LiveId" clId="{28C5FDF6-ACED-403C-89EF-92155CBC179A}" dt="2020-01-12T09:41:36.946" v="45" actId="47"/>
        <pc:sldMkLst>
          <pc:docMk/>
          <pc:sldMk cId="2708395608" sldId="314"/>
        </pc:sldMkLst>
      </pc:sldChg>
      <pc:sldChg chg="addSp delSp modSp add modTransition delAnim modAnim">
        <pc:chgData name="Roman Jašek" userId="8c5da18282d529bf" providerId="LiveId" clId="{28C5FDF6-ACED-403C-89EF-92155CBC179A}" dt="2020-01-12T09:35:08.338" v="29" actId="14100"/>
        <pc:sldMkLst>
          <pc:docMk/>
          <pc:sldMk cId="1240589698" sldId="333"/>
        </pc:sldMkLst>
        <pc:spChg chg="mod">
          <ac:chgData name="Roman Jašek" userId="8c5da18282d529bf" providerId="LiveId" clId="{28C5FDF6-ACED-403C-89EF-92155CBC179A}" dt="2020-01-12T09:34:29.688" v="5" actId="120"/>
          <ac:spMkLst>
            <pc:docMk/>
            <pc:sldMk cId="1240589698" sldId="333"/>
            <ac:spMk id="2" creationId="{55FD4773-766E-40D1-B5AC-1F12C99182F2}"/>
          </ac:spMkLst>
        </pc:spChg>
        <pc:spChg chg="add del mod">
          <ac:chgData name="Roman Jašek" userId="8c5da18282d529bf" providerId="LiveId" clId="{28C5FDF6-ACED-403C-89EF-92155CBC179A}" dt="2020-01-12T09:34:58.768" v="25" actId="478"/>
          <ac:spMkLst>
            <pc:docMk/>
            <pc:sldMk cId="1240589698" sldId="333"/>
            <ac:spMk id="4" creationId="{8145F78D-397B-477A-AE2E-621D4E471A95}"/>
          </ac:spMkLst>
        </pc:spChg>
        <pc:spChg chg="del mod">
          <ac:chgData name="Roman Jašek" userId="8c5da18282d529bf" providerId="LiveId" clId="{28C5FDF6-ACED-403C-89EF-92155CBC179A}" dt="2020-01-12T09:34:56.108" v="24" actId="478"/>
          <ac:spMkLst>
            <pc:docMk/>
            <pc:sldMk cId="1240589698" sldId="333"/>
            <ac:spMk id="6" creationId="{30704EDF-991B-4A5E-9571-1DDE6E787AD7}"/>
          </ac:spMkLst>
        </pc:spChg>
        <pc:spChg chg="mod">
          <ac:chgData name="Roman Jašek" userId="8c5da18282d529bf" providerId="LiveId" clId="{28C5FDF6-ACED-403C-89EF-92155CBC179A}" dt="2020-01-12T09:35:08.338" v="29" actId="14100"/>
          <ac:spMkLst>
            <pc:docMk/>
            <pc:sldMk cId="1240589698" sldId="333"/>
            <ac:spMk id="7" creationId="{01E7B287-DC4B-46A6-9694-67E63BB1409A}"/>
          </ac:spMkLst>
        </pc:spChg>
      </pc:sldChg>
      <pc:sldChg chg="add modTransition">
        <pc:chgData name="Roman Jašek" userId="8c5da18282d529bf" providerId="LiveId" clId="{28C5FDF6-ACED-403C-89EF-92155CBC179A}" dt="2020-01-12T09:40:46.062" v="34"/>
        <pc:sldMkLst>
          <pc:docMk/>
          <pc:sldMk cId="2849625223" sldId="358"/>
        </pc:sldMkLst>
      </pc:sldChg>
      <pc:sldChg chg="add">
        <pc:chgData name="Roman Jašek" userId="8c5da18282d529bf" providerId="LiveId" clId="{28C5FDF6-ACED-403C-89EF-92155CBC179A}" dt="2020-01-12T09:41:11.141" v="36"/>
        <pc:sldMkLst>
          <pc:docMk/>
          <pc:sldMk cId="1810043305" sldId="363"/>
        </pc:sldMkLst>
      </pc:sldChg>
      <pc:sldChg chg="add">
        <pc:chgData name="Roman Jašek" userId="8c5da18282d529bf" providerId="LiveId" clId="{28C5FDF6-ACED-403C-89EF-92155CBC179A}" dt="2020-01-12T09:41:11.141" v="36"/>
        <pc:sldMkLst>
          <pc:docMk/>
          <pc:sldMk cId="1316243672" sldId="364"/>
        </pc:sldMkLst>
      </pc:sldChg>
      <pc:sldChg chg="add">
        <pc:chgData name="Roman Jašek" userId="8c5da18282d529bf" providerId="LiveId" clId="{28C5FDF6-ACED-403C-89EF-92155CBC179A}" dt="2020-01-12T09:41:11.141" v="36"/>
        <pc:sldMkLst>
          <pc:docMk/>
          <pc:sldMk cId="718831435" sldId="365"/>
        </pc:sldMkLst>
      </pc:sldChg>
      <pc:sldChg chg="add">
        <pc:chgData name="Roman Jašek" userId="8c5da18282d529bf" providerId="LiveId" clId="{28C5FDF6-ACED-403C-89EF-92155CBC179A}" dt="2020-01-12T09:41:11.141" v="36"/>
        <pc:sldMkLst>
          <pc:docMk/>
          <pc:sldMk cId="2702433097" sldId="366"/>
        </pc:sldMkLst>
      </pc:sldChg>
      <pc:sldChg chg="add">
        <pc:chgData name="Roman Jašek" userId="8c5da18282d529bf" providerId="LiveId" clId="{28C5FDF6-ACED-403C-89EF-92155CBC179A}" dt="2020-01-12T09:41:11.141" v="36"/>
        <pc:sldMkLst>
          <pc:docMk/>
          <pc:sldMk cId="1037360675" sldId="367"/>
        </pc:sldMkLst>
      </pc:sldChg>
      <pc:sldChg chg="modSp add">
        <pc:chgData name="Roman Jašek" userId="8c5da18282d529bf" providerId="LiveId" clId="{28C5FDF6-ACED-403C-89EF-92155CBC179A}" dt="2020-01-12T09:41:27.777" v="43" actId="20577"/>
        <pc:sldMkLst>
          <pc:docMk/>
          <pc:sldMk cId="868873066" sldId="368"/>
        </pc:sldMkLst>
        <pc:spChg chg="mod">
          <ac:chgData name="Roman Jašek" userId="8c5da18282d529bf" providerId="LiveId" clId="{28C5FDF6-ACED-403C-89EF-92155CBC179A}" dt="2020-01-12T09:41:27.777" v="43" actId="20577"/>
          <ac:spMkLst>
            <pc:docMk/>
            <pc:sldMk cId="868873066" sldId="368"/>
            <ac:spMk id="2" creationId="{FA20CB20-28A0-4425-B4EB-BE750363D8F9}"/>
          </ac:spMkLst>
        </pc:spChg>
      </pc:sldChg>
      <pc:sldChg chg="modSp add">
        <pc:chgData name="Roman Jašek" userId="8c5da18282d529bf" providerId="LiveId" clId="{28C5FDF6-ACED-403C-89EF-92155CBC179A}" dt="2020-01-12T09:42:21.076" v="51" actId="27636"/>
        <pc:sldMkLst>
          <pc:docMk/>
          <pc:sldMk cId="2605265823" sldId="369"/>
        </pc:sldMkLst>
        <pc:spChg chg="mod">
          <ac:chgData name="Roman Jašek" userId="8c5da18282d529bf" providerId="LiveId" clId="{28C5FDF6-ACED-403C-89EF-92155CBC179A}" dt="2020-01-12T09:42:21.076" v="51" actId="27636"/>
          <ac:spMkLst>
            <pc:docMk/>
            <pc:sldMk cId="2605265823" sldId="369"/>
            <ac:spMk id="3" creationId="{00000000-0000-0000-0000-000000000000}"/>
          </ac:spMkLst>
        </pc:spChg>
      </pc:sldChg>
      <pc:sldChg chg="add">
        <pc:chgData name="Roman Jašek" userId="8c5da18282d529bf" providerId="LiveId" clId="{28C5FDF6-ACED-403C-89EF-92155CBC179A}" dt="2020-01-12T09:42:20.971" v="50"/>
        <pc:sldMkLst>
          <pc:docMk/>
          <pc:sldMk cId="2245900569" sldId="370"/>
        </pc:sldMkLst>
      </pc:sldChg>
      <pc:sldChg chg="add">
        <pc:chgData name="Roman Jašek" userId="8c5da18282d529bf" providerId="LiveId" clId="{28C5FDF6-ACED-403C-89EF-92155CBC179A}" dt="2020-01-12T09:42:20.971" v="50"/>
        <pc:sldMkLst>
          <pc:docMk/>
          <pc:sldMk cId="1323367530" sldId="371"/>
        </pc:sldMkLst>
      </pc:sldChg>
      <pc:sldChg chg="add">
        <pc:chgData name="Roman Jašek" userId="8c5da18282d529bf" providerId="LiveId" clId="{28C5FDF6-ACED-403C-89EF-92155CBC179A}" dt="2020-01-12T09:42:20.971" v="50"/>
        <pc:sldMkLst>
          <pc:docMk/>
          <pc:sldMk cId="1947742628" sldId="37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9D9D34-EBDF-444B-8E61-3132A89E4FC2}" type="datetimeFigureOut">
              <a:rPr lang="cs-CZ" smtClean="0"/>
              <a:t>12.01.2020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323E56-F69C-4878-AA27-04FBC5F7F86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09998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22845-941E-7C42-8070-12AD873FCE1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208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Inside of a page</a:t>
            </a:r>
            <a:r>
              <a:rPr lang="en-US" baseline="0" dirty="0"/>
              <a:t> are layouts</a:t>
            </a:r>
          </a:p>
          <a:p>
            <a:r>
              <a:rPr lang="en-US" baseline="0" dirty="0"/>
              <a:t>A lot of options from something simple like a stack panel to complex and powerful grids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22845-941E-7C42-8070-12AD873FCE1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2126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have more than 40 controls, layouts, and pages to mix and match from.</a:t>
            </a:r>
          </a:p>
          <a:p>
            <a:r>
              <a:rPr lang="en-US" dirty="0"/>
              <a:t>These are all of the controls you have out of the box, you can</a:t>
            </a:r>
            <a:r>
              <a:rPr lang="en-US" baseline="0" dirty="0"/>
              <a:t> of course create your own.</a:t>
            </a:r>
          </a:p>
          <a:p>
            <a:r>
              <a:rPr lang="en-US" baseline="0" dirty="0"/>
              <a:t>What is unique is you get the native control and have access to it.</a:t>
            </a:r>
          </a:p>
          <a:p>
            <a:r>
              <a:rPr lang="en-US" baseline="0" dirty="0"/>
              <a:t>Consider an Entry Field</a:t>
            </a:r>
          </a:p>
          <a:p>
            <a:r>
              <a:rPr lang="en-US" baseline="0" dirty="0"/>
              <a:t>On iOS it is mapped to </a:t>
            </a:r>
            <a:r>
              <a:rPr lang="en-US" baseline="0" dirty="0" err="1"/>
              <a:t>UITextField</a:t>
            </a:r>
            <a:endParaRPr lang="en-US" baseline="0" dirty="0"/>
          </a:p>
          <a:p>
            <a:r>
              <a:rPr lang="en-US" baseline="0" dirty="0"/>
              <a:t>Android it is </a:t>
            </a:r>
            <a:r>
              <a:rPr lang="en-US" baseline="0" dirty="0" err="1"/>
              <a:t>EditText</a:t>
            </a:r>
            <a:endParaRPr lang="en-US" baseline="0" dirty="0"/>
          </a:p>
          <a:p>
            <a:r>
              <a:rPr lang="en-US" baseline="0" dirty="0"/>
              <a:t>Windows </a:t>
            </a:r>
            <a:r>
              <a:rPr lang="en-US" baseline="0" dirty="0" err="1"/>
              <a:t>Phoen</a:t>
            </a:r>
            <a:r>
              <a:rPr lang="en-US" baseline="0" dirty="0"/>
              <a:t> it is a </a:t>
            </a:r>
            <a:r>
              <a:rPr lang="en-US" baseline="0" dirty="0" err="1"/>
              <a:t>TextBox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22845-941E-7C42-8070-12AD873FCE1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758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tnetcollege.cz/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Nadpis 26"/>
          <p:cNvSpPr>
            <a:spLocks noGrp="1"/>
          </p:cNvSpPr>
          <p:nvPr>
            <p:ph type="title"/>
          </p:nvPr>
        </p:nvSpPr>
        <p:spPr>
          <a:xfrm>
            <a:off x="585829" y="1132705"/>
            <a:ext cx="8075240" cy="1440161"/>
          </a:xfrm>
        </p:spPr>
        <p:txBody>
          <a:bodyPr anchor="b">
            <a:normAutofit/>
          </a:bodyPr>
          <a:lstStyle>
            <a:lvl1pPr algn="l">
              <a:defRPr sz="4000" b="1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/>
          <a:srcRect l="6254" t="1" r="49208" b="29452"/>
          <a:stretch/>
        </p:blipFill>
        <p:spPr>
          <a:xfrm>
            <a:off x="-36512" y="4434319"/>
            <a:ext cx="9180512" cy="2423681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0"/>
            <a:ext cx="9144000" cy="510268"/>
          </a:xfrm>
          <a:prstGeom prst="rect">
            <a:avLst/>
          </a:prstGeom>
          <a:solidFill>
            <a:srgbClr val="2C3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800" b="0" baseline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www.dotNETcollege.cz</a:t>
            </a:r>
            <a:endParaRPr lang="cs-CZ" sz="1800" b="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0025" y="0"/>
            <a:ext cx="1536779" cy="1276416"/>
          </a:xfrm>
          <a:prstGeom prst="rect">
            <a:avLst/>
          </a:prstGeom>
        </p:spPr>
      </p:pic>
      <p:sp>
        <p:nvSpPr>
          <p:cNvPr id="7" name="Content Placeholder 4"/>
          <p:cNvSpPr>
            <a:spLocks noGrp="1"/>
          </p:cNvSpPr>
          <p:nvPr>
            <p:ph sz="quarter" idx="10"/>
          </p:nvPr>
        </p:nvSpPr>
        <p:spPr>
          <a:xfrm>
            <a:off x="943211" y="2852936"/>
            <a:ext cx="7257578" cy="2016125"/>
          </a:xfrm>
        </p:spPr>
        <p:txBody>
          <a:bodyPr>
            <a:normAutofit fontScale="92500" lnSpcReduction="10000"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sz="4000" b="1"/>
              <a:t>Edit Master text styles</a:t>
            </a:r>
          </a:p>
          <a:p>
            <a:pPr lvl="1"/>
            <a:r>
              <a:rPr lang="en-US" sz="4000" b="1"/>
              <a:t>Second level</a:t>
            </a:r>
          </a:p>
          <a:p>
            <a:pPr lvl="2"/>
            <a:r>
              <a:rPr lang="en-US" sz="4000" b="1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287365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AE2-05D7-4CED-BE1F-5C52B46909EC}" type="datetimeFigureOut">
              <a:rPr lang="cs-CZ" smtClean="0"/>
              <a:t>12.01.2020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F021-38D6-4A97-A4E5-5C0777749F2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20765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AE2-05D7-4CED-BE1F-5C52B46909EC}" type="datetimeFigureOut">
              <a:rPr lang="cs-CZ" smtClean="0"/>
              <a:t>12.01.2020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F021-38D6-4A97-A4E5-5C0777749F2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78759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AE2-05D7-4CED-BE1F-5C52B46909EC}" type="datetimeFigureOut">
              <a:rPr lang="cs-CZ" smtClean="0"/>
              <a:pPr/>
              <a:t>12.01.2020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F021-38D6-4A97-A4E5-5C0777749F2E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6" name="Rectangle: Diagonal Corners Rounded 5"/>
          <p:cNvSpPr/>
          <p:nvPr userDrawn="1"/>
        </p:nvSpPr>
        <p:spPr>
          <a:xfrm>
            <a:off x="5815" y="2794047"/>
            <a:ext cx="4566184" cy="1074524"/>
          </a:xfrm>
          <a:prstGeom prst="round2Diag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cs-CZ" dirty="0"/>
          </a:p>
        </p:txBody>
      </p:sp>
      <p:sp>
        <p:nvSpPr>
          <p:cNvPr id="7" name="Rectangle: Diagonal Corners Rounded 6"/>
          <p:cNvSpPr/>
          <p:nvPr userDrawn="1"/>
        </p:nvSpPr>
        <p:spPr>
          <a:xfrm>
            <a:off x="13184" y="3986306"/>
            <a:ext cx="4558815" cy="1185261"/>
          </a:xfrm>
          <a:prstGeom prst="round2Diag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cs-CZ" dirty="0"/>
          </a:p>
        </p:txBody>
      </p:sp>
      <p:sp>
        <p:nvSpPr>
          <p:cNvPr id="8" name="Rectangle: Diagonal Corners Rounded 7"/>
          <p:cNvSpPr/>
          <p:nvPr userDrawn="1"/>
        </p:nvSpPr>
        <p:spPr>
          <a:xfrm>
            <a:off x="5815" y="1601786"/>
            <a:ext cx="4566190" cy="1074525"/>
          </a:xfrm>
          <a:prstGeom prst="round2Diag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cs-CZ" dirty="0"/>
          </a:p>
        </p:txBody>
      </p:sp>
      <p:sp>
        <p:nvSpPr>
          <p:cNvPr id="9" name="Title 3"/>
          <p:cNvSpPr>
            <a:spLocks noGrp="1"/>
          </p:cNvSpPr>
          <p:nvPr>
            <p:ph type="title"/>
          </p:nvPr>
        </p:nvSpPr>
        <p:spPr>
          <a:xfrm>
            <a:off x="457199" y="260648"/>
            <a:ext cx="8229600" cy="1143000"/>
          </a:xfrm>
        </p:spPr>
        <p:txBody>
          <a:bodyPr/>
          <a:lstStyle/>
          <a:p>
            <a:pPr algn="ctr"/>
            <a:r>
              <a:rPr lang="en-US">
                <a:solidFill>
                  <a:srgbClr val="E74C3C"/>
                </a:solidFill>
              </a:rPr>
              <a:t>Click to edit Master title style</a:t>
            </a:r>
            <a:endParaRPr lang="en-US" dirty="0">
              <a:solidFill>
                <a:srgbClr val="E74C3C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2602" y="1601786"/>
            <a:ext cx="3765933" cy="3516191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190635" y="1668905"/>
            <a:ext cx="41764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Kurzy na míru ve firmách</a:t>
            </a:r>
          </a:p>
          <a:p>
            <a:r>
              <a:rPr lang="cs-CZ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Konference na zajímavá témata</a:t>
            </a:r>
          </a:p>
          <a:p>
            <a:endParaRPr lang="cs-CZ" sz="20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92697" y="2944160"/>
            <a:ext cx="41044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000" dirty="0">
                <a:solidFill>
                  <a:schemeClr val="bg1"/>
                </a:solidFill>
              </a:rPr>
              <a:t>Veřejné kurzy</a:t>
            </a:r>
          </a:p>
          <a:p>
            <a:r>
              <a:rPr lang="cs-CZ" sz="2000" dirty="0">
                <a:solidFill>
                  <a:schemeClr val="bg1"/>
                </a:solidFill>
              </a:rPr>
              <a:t>Večerní kurzy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2191612" y="2971196"/>
            <a:ext cx="31683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000" dirty="0">
                <a:solidFill>
                  <a:schemeClr val="bg1"/>
                </a:solidFill>
              </a:rPr>
              <a:t>9:00 – 16:00</a:t>
            </a:r>
          </a:p>
          <a:p>
            <a:r>
              <a:rPr lang="cs-CZ" sz="2000" dirty="0">
                <a:solidFill>
                  <a:schemeClr val="bg1"/>
                </a:solidFill>
              </a:rPr>
              <a:t>18:00 – 20:30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sz="2000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190635" y="4155905"/>
            <a:ext cx="46445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000" dirty="0">
                <a:solidFill>
                  <a:schemeClr val="bg1"/>
                </a:solidFill>
              </a:rPr>
              <a:t>Sledujte náš Twitter </a:t>
            </a:r>
            <a:r>
              <a:rPr lang="cs-CZ" sz="2000" b="1" dirty="0">
                <a:solidFill>
                  <a:schemeClr val="bg1"/>
                </a:solidFill>
              </a:rPr>
              <a:t>@dotnetcollege</a:t>
            </a:r>
          </a:p>
          <a:p>
            <a:r>
              <a:rPr lang="cs-CZ" sz="2000" dirty="0">
                <a:solidFill>
                  <a:schemeClr val="bg1"/>
                </a:solidFill>
                <a:hlinkClick r:id="rId3"/>
              </a:rPr>
              <a:t>https://www.dotnetcollege.cz</a:t>
            </a:r>
            <a:r>
              <a:rPr lang="cs-CZ" sz="2000" dirty="0">
                <a:solidFill>
                  <a:schemeClr val="bg1"/>
                </a:solidFill>
              </a:rPr>
              <a:t> </a:t>
            </a:r>
          </a:p>
          <a:p>
            <a:endParaRPr lang="cs-CZ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1029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lumn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1931" y="1189176"/>
            <a:ext cx="4033911" cy="2188933"/>
          </a:xfrm>
        </p:spPr>
        <p:txBody>
          <a:bodyPr wrap="square">
            <a:spAutoFit/>
          </a:bodyPr>
          <a:lstStyle>
            <a:lvl1pPr marL="0" indent="0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defRPr sz="2647">
                <a:gradFill>
                  <a:gsLst>
                    <a:gs pos="5109">
                      <a:schemeClr val="tx2"/>
                    </a:gs>
                    <a:gs pos="25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471"/>
            </a:lvl2pPr>
            <a:lvl3pPr marL="170407" indent="0">
              <a:buNone/>
              <a:tabLst/>
              <a:defRPr sz="1471"/>
            </a:lvl3pPr>
            <a:lvl4pPr marL="338480" indent="0">
              <a:buNone/>
              <a:defRPr/>
            </a:lvl4pPr>
            <a:lvl5pPr marL="504218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908161" y="1189176"/>
            <a:ext cx="4033911" cy="2188933"/>
          </a:xfrm>
        </p:spPr>
        <p:txBody>
          <a:bodyPr wrap="square">
            <a:spAutoFit/>
          </a:bodyPr>
          <a:lstStyle>
            <a:lvl1pPr marL="0" indent="0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defRPr sz="2647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471"/>
            </a:lvl2pPr>
            <a:lvl3pPr marL="170407" indent="0">
              <a:buNone/>
              <a:tabLst/>
              <a:defRPr sz="1471"/>
            </a:lvl3pPr>
            <a:lvl4pPr marL="338480" indent="0">
              <a:buNone/>
              <a:defRPr/>
            </a:lvl4pPr>
            <a:lvl5pPr marL="504218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02992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782588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04135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331636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AE2-05D7-4CED-BE1F-5C52B46909EC}" type="datetimeFigureOut">
              <a:rPr lang="cs-CZ" smtClean="0"/>
              <a:t>12.01.2020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F021-38D6-4A97-A4E5-5C0777749F2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96087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Kó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85010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268761"/>
            <a:ext cx="8229600" cy="4857404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defRPr>
            </a:lvl1pPr>
            <a:lvl2pPr marL="457200" indent="0">
              <a:buNone/>
              <a:defRPr sz="1800">
                <a:solidFill>
                  <a:schemeClr val="tx1"/>
                </a:solidFill>
                <a:latin typeface="Consolas" pitchFamily="49" charset="0"/>
                <a:cs typeface="Consolas" pitchFamily="49" charset="0"/>
              </a:defRPr>
            </a:lvl2pPr>
            <a:lvl3pPr marL="914400" indent="0">
              <a:buNone/>
              <a:defRPr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defRPr>
            </a:lvl3pPr>
            <a:lvl4pPr marL="1371600" indent="0">
              <a:buNone/>
              <a:defRPr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defRPr>
            </a:lvl4pPr>
            <a:lvl5pPr marL="1828800" indent="0">
              <a:buNone/>
              <a:defRPr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AE2-05D7-4CED-BE1F-5C52B46909EC}" type="datetimeFigureOut">
              <a:rPr lang="cs-CZ" smtClean="0"/>
              <a:t>12.01.2020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F021-38D6-4A97-A4E5-5C0777749F2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8272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AE2-05D7-4CED-BE1F-5C52B46909EC}" type="datetimeFigureOut">
              <a:rPr lang="cs-CZ" smtClean="0"/>
              <a:t>12.01.2020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F021-38D6-4A97-A4E5-5C0777749F2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69840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AE2-05D7-4CED-BE1F-5C52B46909EC}" type="datetimeFigureOut">
              <a:rPr lang="cs-CZ" smtClean="0"/>
              <a:t>12.01.2020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F021-38D6-4A97-A4E5-5C0777749F2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01790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AE2-05D7-4CED-BE1F-5C52B46909EC}" type="datetimeFigureOut">
              <a:rPr lang="cs-CZ" smtClean="0"/>
              <a:t>12.01.2020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F021-38D6-4A97-A4E5-5C0777749F2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66588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AE2-05D7-4CED-BE1F-5C52B46909EC}" type="datetimeFigureOut">
              <a:rPr lang="cs-CZ" smtClean="0"/>
              <a:t>12.01.2020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F021-38D6-4A97-A4E5-5C0777749F2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24909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AE2-05D7-4CED-BE1F-5C52B46909EC}" type="datetimeFigureOut">
              <a:rPr lang="cs-CZ" smtClean="0"/>
              <a:t>12.01.2020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F021-38D6-4A97-A4E5-5C0777749F2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28369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AE2-05D7-4CED-BE1F-5C52B46909EC}" type="datetimeFigureOut">
              <a:rPr lang="cs-CZ" smtClean="0"/>
              <a:t>12.01.2020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F021-38D6-4A97-A4E5-5C0777749F2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51135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egoe UI Light" pitchFamily="34" charset="0"/>
                <a:cs typeface="Segoe UI Light" pitchFamily="34" charset="0"/>
              </a:defRPr>
            </a:lvl1pPr>
          </a:lstStyle>
          <a:p>
            <a:fld id="{E7B4EAE2-05D7-4CED-BE1F-5C52B46909EC}" type="datetimeFigureOut">
              <a:rPr lang="cs-CZ" smtClean="0"/>
              <a:pPr/>
              <a:t>12.01.2020</a:t>
            </a:fld>
            <a:endParaRPr lang="cs-CZ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18"/>
          <a:srcRect l="6254" t="2" r="50778" b="52969"/>
          <a:stretch/>
        </p:blipFill>
        <p:spPr>
          <a:xfrm>
            <a:off x="323528" y="6021411"/>
            <a:ext cx="8820472" cy="863973"/>
          </a:xfrm>
          <a:prstGeom prst="rect">
            <a:avLst/>
          </a:prstGeom>
        </p:spPr>
      </p:pic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egoe UI Light" pitchFamily="34" charset="0"/>
                <a:cs typeface="Segoe UI Light" pitchFamily="34" charset="0"/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egoe UI Light" pitchFamily="34" charset="0"/>
                <a:cs typeface="Segoe UI Light" pitchFamily="34" charset="0"/>
              </a:defRPr>
            </a:lvl1pPr>
          </a:lstStyle>
          <a:p>
            <a:fld id="{F2EBF021-38D6-4A97-A4E5-5C0777749F2E}" type="slidenum">
              <a:rPr lang="cs-CZ" smtClean="0"/>
              <a:pPr/>
              <a:t>‹#›</a:t>
            </a:fld>
            <a:endParaRPr lang="cs-CZ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6363968"/>
            <a:ext cx="9144000" cy="510268"/>
            <a:chOff x="0" y="0"/>
            <a:chExt cx="9144000" cy="51026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0" y="0"/>
              <a:ext cx="9144000" cy="510268"/>
            </a:xfrm>
            <a:prstGeom prst="rect">
              <a:avLst/>
            </a:prstGeom>
            <a:solidFill>
              <a:srgbClr val="2C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sz="1800" b="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endParaRPr>
            </a:p>
          </p:txBody>
        </p:sp>
        <p:pic>
          <p:nvPicPr>
            <p:cNvPr id="12" name="Picture 11"/>
            <p:cNvPicPr>
              <a:picLocks noChangeAspect="1"/>
            </p:cNvPicPr>
            <p:nvPr userDrawn="1"/>
          </p:nvPicPr>
          <p:blipFill rotWithShape="1">
            <a:blip r:embed="rId19"/>
            <a:srcRect b="26336"/>
            <a:stretch/>
          </p:blipFill>
          <p:spPr>
            <a:xfrm>
              <a:off x="8028384" y="0"/>
              <a:ext cx="833992" cy="5102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5726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689" r:id="rId2"/>
    <p:sldLayoutId id="2147483690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12" r:id="rId12"/>
    <p:sldLayoutId id="2147483713" r:id="rId13"/>
    <p:sldLayoutId id="2147483714" r:id="rId14"/>
    <p:sldLayoutId id="2147483715" r:id="rId15"/>
    <p:sldLayoutId id="2147483716" r:id="rId16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b="0" kern="1200">
          <a:solidFill>
            <a:schemeClr val="tx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Segoe UI Light" pitchFamily="34" charset="0"/>
          <a:ea typeface="+mn-ea"/>
          <a:cs typeface="Segoe UI Light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Segoe UI Light" pitchFamily="34" charset="0"/>
          <a:ea typeface="+mn-ea"/>
          <a:cs typeface="Segoe UI Light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Segoe UI Light" pitchFamily="34" charset="0"/>
          <a:ea typeface="+mn-ea"/>
          <a:cs typeface="Segoe UI Light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Segoe UI Light" pitchFamily="34" charset="0"/>
          <a:ea typeface="+mn-ea"/>
          <a:cs typeface="Segoe UI Light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Segoe UI Light" pitchFamily="34" charset="0"/>
          <a:ea typeface="+mn-ea"/>
          <a:cs typeface="Segoe UI Light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tomas.herceg@riganti.cz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schemas.openxmlformats.org/markup-compatibility/2006" TargetMode="External"/><Relationship Id="rId2" Type="http://schemas.openxmlformats.org/officeDocument/2006/relationships/hyperlink" Target="http://schemas.microsoft.com/expression/blend/2008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Relationship Id="rId9" Type="http://schemas.openxmlformats.org/officeDocument/2006/relationships/image" Target="../media/image67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Xamarin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4400" b="1" dirty="0"/>
              <a:t>Roman Ja</a:t>
            </a:r>
            <a:r>
              <a:rPr lang="sk-SK" sz="4400" b="1" dirty="0"/>
              <a:t>šek</a:t>
            </a:r>
            <a:endParaRPr lang="cs-CZ" sz="4400" b="1" dirty="0"/>
          </a:p>
          <a:p>
            <a:r>
              <a:rPr lang="en-US" i="1" dirty="0"/>
              <a:t>Software</a:t>
            </a:r>
            <a:r>
              <a:rPr lang="cs-CZ" i="1" dirty="0"/>
              <a:t> </a:t>
            </a:r>
            <a:r>
              <a:rPr lang="en-US" i="1" dirty="0"/>
              <a:t>Architect, Riganti s.r.o.</a:t>
            </a:r>
            <a:br>
              <a:rPr lang="cs-CZ" i="1" dirty="0"/>
            </a:br>
            <a:r>
              <a:rPr lang="cs-CZ" i="1" dirty="0"/>
              <a:t>Microsoft Most </a:t>
            </a:r>
            <a:r>
              <a:rPr lang="cs-CZ" i="1" dirty="0" err="1"/>
              <a:t>Valuable</a:t>
            </a:r>
            <a:r>
              <a:rPr lang="cs-CZ" i="1" dirty="0"/>
              <a:t> Professional (MVP)</a:t>
            </a:r>
          </a:p>
          <a:p>
            <a:r>
              <a:rPr lang="cs-CZ" dirty="0">
                <a:hlinkClick r:id="rId2"/>
              </a:rPr>
              <a:t>roman.jasek@riganti.cz</a:t>
            </a:r>
            <a:r>
              <a:rPr lang="cs-CZ" dirty="0"/>
              <a:t> 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245369384"/>
      </p:ext>
    </p:extLst>
  </p:cSld>
  <p:clrMapOvr>
    <a:masterClrMapping/>
  </p:clrMapOvr>
  <p:transition spd="slow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cs-CZ" dirty="0"/>
              <a:t>XAML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3933384"/>
          </a:xfrm>
        </p:spPr>
        <p:txBody>
          <a:bodyPr>
            <a:normAutofit/>
          </a:bodyPr>
          <a:lstStyle/>
          <a:p>
            <a:r>
              <a:rPr lang="cs-CZ" dirty="0"/>
              <a:t>Formát pro </a:t>
            </a:r>
            <a:r>
              <a:rPr lang="cs-CZ" dirty="0" err="1"/>
              <a:t>serializaci</a:t>
            </a:r>
            <a:r>
              <a:rPr lang="cs-CZ" dirty="0"/>
              <a:t> hierarchie objektů</a:t>
            </a:r>
          </a:p>
          <a:p>
            <a:r>
              <a:rPr lang="cs-CZ" dirty="0"/>
              <a:t>Nejen pro popis uživatelského rozhraní</a:t>
            </a:r>
          </a:p>
          <a:p>
            <a:endParaRPr lang="cs-CZ" dirty="0"/>
          </a:p>
          <a:p>
            <a:r>
              <a:rPr lang="cs-CZ" dirty="0"/>
              <a:t>Mapování .NET </a:t>
            </a:r>
            <a:r>
              <a:rPr lang="cs-CZ" dirty="0" err="1"/>
              <a:t>namespaces</a:t>
            </a:r>
            <a:r>
              <a:rPr lang="cs-CZ" dirty="0"/>
              <a:t> </a:t>
            </a:r>
            <a:br>
              <a:rPr lang="cs-CZ" dirty="0"/>
            </a:br>
            <a:r>
              <a:rPr lang="cs-CZ" dirty="0"/>
              <a:t>na XML </a:t>
            </a:r>
            <a:r>
              <a:rPr lang="cs-CZ" dirty="0" err="1"/>
              <a:t>namespaces</a:t>
            </a:r>
            <a:endParaRPr lang="cs-CZ" dirty="0"/>
          </a:p>
          <a:p>
            <a:r>
              <a:rPr lang="cs-CZ" dirty="0"/>
              <a:t>Možné propojení s </a:t>
            </a:r>
            <a:r>
              <a:rPr lang="cs-CZ" dirty="0" err="1"/>
              <a:t>code-behind</a:t>
            </a:r>
            <a:r>
              <a:rPr lang="cs-CZ" dirty="0"/>
              <a:t> třídou</a:t>
            </a:r>
          </a:p>
        </p:txBody>
      </p:sp>
    </p:spTree>
    <p:extLst>
      <p:ext uri="{BB962C8B-B14F-4D97-AF65-F5344CB8AC3E}">
        <p14:creationId xmlns:p14="http://schemas.microsoft.com/office/powerpoint/2010/main" val="50653521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Kde všude XAML potkáme?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/>
              <a:t>Windows </a:t>
            </a:r>
            <a:r>
              <a:rPr lang="cs-CZ" dirty="0" err="1"/>
              <a:t>Presentation</a:t>
            </a:r>
            <a:r>
              <a:rPr lang="cs-CZ" dirty="0"/>
              <a:t> </a:t>
            </a:r>
            <a:r>
              <a:rPr lang="cs-CZ" dirty="0" err="1"/>
              <a:t>Foundation</a:t>
            </a:r>
            <a:r>
              <a:rPr lang="cs-CZ" dirty="0"/>
              <a:t> (WPF)</a:t>
            </a:r>
          </a:p>
          <a:p>
            <a:pPr lvl="1"/>
            <a:r>
              <a:rPr lang="cs-CZ" dirty="0"/>
              <a:t>Poprvé v .NET 3.0</a:t>
            </a:r>
          </a:p>
          <a:p>
            <a:r>
              <a:rPr lang="cs-CZ" dirty="0" err="1"/>
              <a:t>Silverlight</a:t>
            </a:r>
            <a:r>
              <a:rPr lang="cs-CZ" dirty="0"/>
              <a:t> </a:t>
            </a:r>
          </a:p>
          <a:p>
            <a:r>
              <a:rPr lang="cs-CZ" dirty="0"/>
              <a:t>Windows Phone</a:t>
            </a:r>
          </a:p>
          <a:p>
            <a:r>
              <a:rPr lang="cs-CZ" dirty="0"/>
              <a:t>Universal Windows </a:t>
            </a:r>
            <a:r>
              <a:rPr lang="cs-CZ" dirty="0" err="1"/>
              <a:t>Platform</a:t>
            </a:r>
            <a:r>
              <a:rPr lang="cs-CZ" dirty="0"/>
              <a:t> (UWP)</a:t>
            </a:r>
          </a:p>
          <a:p>
            <a:r>
              <a:rPr lang="cs-CZ" dirty="0"/>
              <a:t>Windows </a:t>
            </a:r>
            <a:r>
              <a:rPr lang="cs-CZ" dirty="0" err="1"/>
              <a:t>Workflow</a:t>
            </a:r>
            <a:r>
              <a:rPr lang="cs-CZ" dirty="0"/>
              <a:t> </a:t>
            </a:r>
            <a:r>
              <a:rPr lang="cs-CZ" dirty="0" err="1"/>
              <a:t>Foundation</a:t>
            </a:r>
            <a:r>
              <a:rPr lang="cs-CZ" dirty="0"/>
              <a:t> (WF)</a:t>
            </a:r>
          </a:p>
          <a:p>
            <a:pPr lvl="1"/>
            <a:r>
              <a:rPr lang="cs-CZ" dirty="0"/>
              <a:t>Neslouží pro popis UI</a:t>
            </a:r>
          </a:p>
          <a:p>
            <a:r>
              <a:rPr lang="cs-CZ" dirty="0" err="1"/>
              <a:t>Xamarin.Forms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1073823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cs-CZ" dirty="0"/>
              <a:t>XAML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2954655"/>
          </a:xfrm>
        </p:spPr>
        <p:txBody>
          <a:bodyPr>
            <a:normAutofit lnSpcReduction="10000"/>
          </a:bodyPr>
          <a:lstStyle/>
          <a:p>
            <a:r>
              <a:rPr lang="cs-CZ" b="1" dirty="0"/>
              <a:t>x:Class</a:t>
            </a:r>
            <a:r>
              <a:rPr lang="cs-CZ" dirty="0"/>
              <a:t> … třída s </a:t>
            </a:r>
            <a:r>
              <a:rPr lang="cs-CZ" dirty="0" err="1"/>
              <a:t>code-behindem</a:t>
            </a:r>
            <a:endParaRPr lang="cs-CZ" dirty="0"/>
          </a:p>
          <a:p>
            <a:r>
              <a:rPr lang="cs-CZ" b="1" dirty="0" err="1"/>
              <a:t>UserControl</a:t>
            </a:r>
            <a:r>
              <a:rPr lang="cs-CZ" dirty="0"/>
              <a:t> … z čeho tato třída dědí</a:t>
            </a:r>
          </a:p>
          <a:p>
            <a:r>
              <a:rPr lang="cs-CZ" b="1" dirty="0" err="1"/>
              <a:t>xmlns:x</a:t>
            </a:r>
            <a:r>
              <a:rPr lang="cs-CZ" dirty="0"/>
              <a:t> … speciální </a:t>
            </a:r>
            <a:r>
              <a:rPr lang="cs-CZ" dirty="0" err="1"/>
              <a:t>namespace</a:t>
            </a:r>
            <a:r>
              <a:rPr lang="cs-CZ" dirty="0"/>
              <a:t> pro účely </a:t>
            </a:r>
            <a:r>
              <a:rPr lang="cs-CZ" dirty="0" err="1"/>
              <a:t>XAMLu</a:t>
            </a:r>
            <a:r>
              <a:rPr lang="cs-CZ" dirty="0"/>
              <a:t> (povinný)</a:t>
            </a:r>
          </a:p>
          <a:p>
            <a:r>
              <a:rPr lang="cs-CZ" b="1" dirty="0" err="1"/>
              <a:t>xmlns</a:t>
            </a:r>
            <a:r>
              <a:rPr lang="cs-CZ" dirty="0"/>
              <a:t> … </a:t>
            </a:r>
            <a:r>
              <a:rPr lang="cs-CZ" dirty="0" err="1"/>
              <a:t>namespace</a:t>
            </a:r>
            <a:r>
              <a:rPr lang="cs-CZ" dirty="0"/>
              <a:t> s vestavěnými </a:t>
            </a:r>
            <a:r>
              <a:rPr lang="cs-CZ" dirty="0" err="1"/>
              <a:t>komponentam</a:t>
            </a:r>
            <a:r>
              <a:rPr lang="en-US" dirty="0" err="1"/>
              <a:t>i</a:t>
            </a:r>
            <a:endParaRPr lang="cs-CZ" dirty="0"/>
          </a:p>
        </p:txBody>
      </p:sp>
      <p:sp>
        <p:nvSpPr>
          <p:cNvPr id="4" name="TextovéPole 3"/>
          <p:cNvSpPr txBox="1"/>
          <p:nvPr/>
        </p:nvSpPr>
        <p:spPr>
          <a:xfrm>
            <a:off x="251520" y="4376027"/>
            <a:ext cx="8640960" cy="1763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&lt;?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xml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version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1.0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encoding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utf-8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?&gt;</a:t>
            </a:r>
            <a:endParaRPr lang="cs-CZ" sz="1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cs-CZ" dirty="0" err="1">
                <a:solidFill>
                  <a:srgbClr val="00008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ContentPage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cs-CZ" dirty="0" err="1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xmlns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http://xamarin.com/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schemas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/2014/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forms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endParaRPr lang="cs-CZ" sz="1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         </a:t>
            </a:r>
            <a:r>
              <a:rPr lang="cs-CZ" dirty="0" err="1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xmlns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r>
              <a:rPr lang="cs-CZ" dirty="0" err="1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x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http://schemas.microsoft.com/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winfx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/2009/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xaml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endParaRPr lang="cs-CZ" sz="1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         </a:t>
            </a:r>
            <a:r>
              <a:rPr lang="cs-CZ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x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r>
              <a:rPr lang="cs-CZ" dirty="0">
                <a:solidFill>
                  <a:srgbClr val="00008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dirty="0" err="1">
                <a:solidFill>
                  <a:srgbClr val="00008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XamarinCvut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cs-CZ" dirty="0">
                <a:solidFill>
                  <a:srgbClr val="00008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Forms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cs-CZ" dirty="0">
                <a:solidFill>
                  <a:srgbClr val="00008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Views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cs-CZ" dirty="0">
                <a:solidFill>
                  <a:srgbClr val="00008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Page1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cs-CZ" sz="1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</a:t>
            </a:r>
            <a:r>
              <a:rPr lang="cs-CZ" dirty="0" err="1">
                <a:solidFill>
                  <a:srgbClr val="00008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ContentPage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cs-CZ" sz="1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cs-CZ" sz="12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cs-CZ" sz="1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72023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2F8A79A-B27D-4F10-8071-2D6279712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Str</a:t>
            </a:r>
            <a:r>
              <a:rPr lang="sk-SK" dirty="0" err="1"/>
              <a:t>ánky</a:t>
            </a:r>
            <a:endParaRPr lang="en-US" dirty="0"/>
          </a:p>
        </p:txBody>
      </p:sp>
      <p:sp>
        <p:nvSpPr>
          <p:cNvPr id="4" name="Zástupný symbol pro obsah 3">
            <a:extLst>
              <a:ext uri="{FF2B5EF4-FFF2-40B4-BE49-F238E27FC236}">
                <a16:creationId xmlns:a16="http://schemas.microsoft.com/office/drawing/2014/main" id="{0BE0AA4B-1D71-4CA4-BDC6-75C34DDB94D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cs-CZ" b="1" dirty="0" err="1"/>
              <a:t>Content</a:t>
            </a:r>
            <a:r>
              <a:rPr lang="cs-CZ" b="1" dirty="0"/>
              <a:t> </a:t>
            </a:r>
            <a:r>
              <a:rPr lang="cs-CZ" b="1" dirty="0" err="1"/>
              <a:t>Page</a:t>
            </a:r>
            <a:endParaRPr lang="cs-CZ" b="1" dirty="0"/>
          </a:p>
          <a:p>
            <a:pPr marL="0" indent="0" algn="ctr">
              <a:buNone/>
            </a:pPr>
            <a:r>
              <a:rPr lang="cs-CZ" dirty="0"/>
              <a:t>Jednoduchý obsah</a:t>
            </a:r>
          </a:p>
          <a:p>
            <a:endParaRPr lang="en-US" dirty="0"/>
          </a:p>
        </p:txBody>
      </p:sp>
      <p:sp>
        <p:nvSpPr>
          <p:cNvPr id="5" name="Zástupný symbol pro obsah 4">
            <a:extLst>
              <a:ext uri="{FF2B5EF4-FFF2-40B4-BE49-F238E27FC236}">
                <a16:creationId xmlns:a16="http://schemas.microsoft.com/office/drawing/2014/main" id="{12C2FFF6-BB88-453F-B91C-4E809FDD80E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cs-CZ" b="1" dirty="0" err="1"/>
              <a:t>MasterDetail</a:t>
            </a:r>
            <a:r>
              <a:rPr lang="cs-CZ" b="1" dirty="0"/>
              <a:t> </a:t>
            </a:r>
            <a:r>
              <a:rPr lang="cs-CZ" b="1" dirty="0" err="1"/>
              <a:t>Page</a:t>
            </a:r>
            <a:endParaRPr lang="cs-CZ" b="1" dirty="0"/>
          </a:p>
          <a:p>
            <a:pPr marL="0" indent="0" algn="ctr">
              <a:buNone/>
            </a:pPr>
            <a:r>
              <a:rPr lang="cs-CZ" dirty="0"/>
              <a:t>Seznam + detail položky</a:t>
            </a:r>
          </a:p>
          <a:p>
            <a:pPr lvl="1"/>
            <a:endParaRPr lang="en-US" dirty="0"/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17F79902-F478-47A5-8668-9AD30E367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2458" y="3241519"/>
            <a:ext cx="1215835" cy="2553254"/>
          </a:xfrm>
          <a:prstGeom prst="rect">
            <a:avLst/>
          </a:prstGeom>
        </p:spPr>
      </p:pic>
      <p:pic>
        <p:nvPicPr>
          <p:cNvPr id="8" name="Obrázek 7">
            <a:extLst>
              <a:ext uri="{FF2B5EF4-FFF2-40B4-BE49-F238E27FC236}">
                <a16:creationId xmlns:a16="http://schemas.microsoft.com/office/drawing/2014/main" id="{19858A42-CB52-4FA9-9F65-C43B933117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5311" y="3266901"/>
            <a:ext cx="1276628" cy="2553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76387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15290C2-7187-4C20-921A-A6B0C66F2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Str</a:t>
            </a:r>
            <a:r>
              <a:rPr lang="sk-SK" dirty="0" err="1"/>
              <a:t>ánky</a:t>
            </a:r>
            <a:endParaRPr lang="en-US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1050AA33-E6BB-4822-AF21-FCE8791CC56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cs-CZ" b="1" dirty="0" err="1"/>
              <a:t>TabbedPage</a:t>
            </a:r>
            <a:endParaRPr lang="cs-CZ" b="1" dirty="0"/>
          </a:p>
          <a:p>
            <a:pPr marL="0" indent="0" algn="ctr">
              <a:buNone/>
            </a:pPr>
            <a:r>
              <a:rPr lang="cs-CZ" dirty="0"/>
              <a:t>Záložky</a:t>
            </a:r>
          </a:p>
        </p:txBody>
      </p:sp>
      <p:sp>
        <p:nvSpPr>
          <p:cNvPr id="4" name="Zástupný symbol pro obsah 3">
            <a:extLst>
              <a:ext uri="{FF2B5EF4-FFF2-40B4-BE49-F238E27FC236}">
                <a16:creationId xmlns:a16="http://schemas.microsoft.com/office/drawing/2014/main" id="{BACFFD27-B139-492E-9BE3-53E06DA5776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cs-CZ" b="1" dirty="0" err="1"/>
              <a:t>CarouselPage</a:t>
            </a:r>
            <a:endParaRPr lang="cs-CZ" b="1" dirty="0"/>
          </a:p>
          <a:p>
            <a:pPr marL="0" indent="0" algn="ctr">
              <a:buNone/>
            </a:pPr>
            <a:r>
              <a:rPr lang="cs-CZ" dirty="0"/>
              <a:t>Stránky vedle sebe</a:t>
            </a:r>
          </a:p>
          <a:p>
            <a:pPr marL="342900" lvl="1" indent="0">
              <a:buNone/>
            </a:pPr>
            <a:endParaRPr lang="cs-CZ" b="1" dirty="0"/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4F4DBBEC-0966-47FE-9A25-8D9AB7D05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062" y="3335039"/>
            <a:ext cx="1276627" cy="2553252"/>
          </a:xfrm>
          <a:prstGeom prst="rect">
            <a:avLst/>
          </a:prstGeo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95C14B65-AE39-4089-A1A7-654BA50F12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7713" y="3326220"/>
            <a:ext cx="1291824" cy="2553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54175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50CFA12-9CEB-4BDF-8E50-7CF4378BB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Str</a:t>
            </a:r>
            <a:r>
              <a:rPr lang="sk-SK" dirty="0" err="1"/>
              <a:t>ánky</a:t>
            </a:r>
            <a:endParaRPr lang="en-US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E87F5508-0A24-425C-8E1B-9B4DA4F26DD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cs-CZ" b="1" dirty="0" err="1"/>
              <a:t>NavigationPage</a:t>
            </a:r>
            <a:endParaRPr lang="cs-CZ" b="1" dirty="0"/>
          </a:p>
          <a:p>
            <a:pPr marL="0" indent="0" algn="ctr">
              <a:buNone/>
            </a:pPr>
            <a:r>
              <a:rPr lang="cs-CZ" dirty="0"/>
              <a:t>Aby fungovala navigace</a:t>
            </a:r>
            <a:endParaRPr lang="cs-CZ" b="1" dirty="0"/>
          </a:p>
        </p:txBody>
      </p:sp>
      <p:sp>
        <p:nvSpPr>
          <p:cNvPr id="4" name="Zástupný symbol pro obsah 3">
            <a:extLst>
              <a:ext uri="{FF2B5EF4-FFF2-40B4-BE49-F238E27FC236}">
                <a16:creationId xmlns:a16="http://schemas.microsoft.com/office/drawing/2014/main" id="{BCAA762F-337E-4314-97B1-49B07E4D94A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cs-CZ" b="1" dirty="0" err="1"/>
              <a:t>TemplatedPage</a:t>
            </a:r>
            <a:endParaRPr lang="cs-CZ" b="1" dirty="0"/>
          </a:p>
          <a:p>
            <a:pPr marL="0" indent="0" algn="ctr">
              <a:buNone/>
            </a:pPr>
            <a:r>
              <a:rPr lang="cs-CZ" dirty="0"/>
              <a:t>Prázdná stránka, bázová třída pro ostatní</a:t>
            </a:r>
          </a:p>
        </p:txBody>
      </p:sp>
      <p:pic>
        <p:nvPicPr>
          <p:cNvPr id="6" name="Obrázek 4">
            <a:extLst>
              <a:ext uri="{FF2B5EF4-FFF2-40B4-BE49-F238E27FC236}">
                <a16:creationId xmlns:a16="http://schemas.microsoft.com/office/drawing/2014/main" id="{0DE02F59-F8AC-4297-AAE2-1BF74DB98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359" y="3207856"/>
            <a:ext cx="1220033" cy="2562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04082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Stránky</a:t>
            </a:r>
          </a:p>
        </p:txBody>
      </p:sp>
      <p:sp>
        <p:nvSpPr>
          <p:cNvPr id="2" name="Zástupný symbol pro obsah 1"/>
          <p:cNvSpPr>
            <a:spLocks noGrp="1"/>
          </p:cNvSpPr>
          <p:nvPr>
            <p:ph idx="1"/>
          </p:nvPr>
        </p:nvSpPr>
        <p:spPr>
          <a:xfrm>
            <a:off x="611560" y="1700808"/>
            <a:ext cx="8229600" cy="1152128"/>
          </a:xfrm>
        </p:spPr>
        <p:txBody>
          <a:bodyPr>
            <a:normAutofit/>
          </a:bodyPr>
          <a:lstStyle/>
          <a:p>
            <a:r>
              <a:rPr lang="cs-CZ" dirty="0"/>
              <a:t>První, co se zobrazí, je v souboru </a:t>
            </a:r>
            <a:r>
              <a:rPr lang="cs-CZ" dirty="0" err="1"/>
              <a:t>App.cs</a:t>
            </a:r>
            <a:endParaRPr lang="cs-CZ" dirty="0"/>
          </a:p>
          <a:p>
            <a:pPr lvl="1"/>
            <a:r>
              <a:rPr lang="cs-CZ" dirty="0"/>
              <a:t>Defaultně </a:t>
            </a:r>
            <a:r>
              <a:rPr lang="cs-CZ" dirty="0" err="1"/>
              <a:t>MainPage</a:t>
            </a:r>
            <a:endParaRPr lang="cs-CZ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478045390"/>
      </p:ext>
    </p:extLst>
  </p:cSld>
  <p:clrMapOvr>
    <a:masterClrMapping/>
  </p:clrMapOvr>
  <p:transition spd="slow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A2FB38B9-C873-497B-8279-2D1A98BA8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cs-CZ" dirty="0" err="1"/>
              <a:t>Layouts</a:t>
            </a:r>
            <a:r>
              <a:rPr lang="cs-CZ" dirty="0"/>
              <a:t> – jedna komponenta</a:t>
            </a:r>
            <a:endParaRPr lang="en-US" dirty="0"/>
          </a:p>
        </p:txBody>
      </p:sp>
      <p:sp>
        <p:nvSpPr>
          <p:cNvPr id="5" name="Zástupný symbol pro obsah 4">
            <a:extLst>
              <a:ext uri="{FF2B5EF4-FFF2-40B4-BE49-F238E27FC236}">
                <a16:creationId xmlns:a16="http://schemas.microsoft.com/office/drawing/2014/main" id="{2F5839C5-C022-4648-AF6B-2261EDA6A7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48200" y="1600201"/>
            <a:ext cx="4038600" cy="4525963"/>
          </a:xfrm>
        </p:spPr>
        <p:txBody>
          <a:bodyPr>
            <a:normAutofit/>
          </a:bodyPr>
          <a:lstStyle/>
          <a:p>
            <a:r>
              <a:rPr lang="en-US" b="1" dirty="0" err="1"/>
              <a:t>ContentView</a:t>
            </a:r>
            <a:endParaRPr lang="en-US" b="1" dirty="0"/>
          </a:p>
          <a:p>
            <a:pPr marL="0" indent="0" algn="ctr">
              <a:buNone/>
            </a:pPr>
            <a:r>
              <a:rPr lang="en-US" sz="2200" dirty="0" err="1"/>
              <a:t>Jeden</a:t>
            </a:r>
            <a:r>
              <a:rPr lang="en-US" sz="2200" dirty="0"/>
              <a:t> </a:t>
            </a:r>
            <a:r>
              <a:rPr lang="en-US" sz="2200" dirty="0" err="1"/>
              <a:t>obsah</a:t>
            </a:r>
            <a:r>
              <a:rPr lang="en-US" sz="2200" dirty="0"/>
              <a:t>, b</a:t>
            </a:r>
            <a:r>
              <a:rPr lang="cs-CZ" sz="2200" dirty="0" err="1"/>
              <a:t>ázová</a:t>
            </a:r>
            <a:r>
              <a:rPr lang="cs-CZ" sz="2200" dirty="0"/>
              <a:t> třída</a:t>
            </a:r>
          </a:p>
        </p:txBody>
      </p:sp>
      <p:sp>
        <p:nvSpPr>
          <p:cNvPr id="6" name="Zástupný symbol pro obsah 5">
            <a:extLst>
              <a:ext uri="{FF2B5EF4-FFF2-40B4-BE49-F238E27FC236}">
                <a16:creationId xmlns:a16="http://schemas.microsoft.com/office/drawing/2014/main" id="{E32A623E-3F45-414D-8636-A4FF2E881A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1600201"/>
            <a:ext cx="4038600" cy="4525963"/>
          </a:xfrm>
        </p:spPr>
        <p:txBody>
          <a:bodyPr/>
          <a:lstStyle/>
          <a:p>
            <a:r>
              <a:rPr lang="cs-CZ" b="1" dirty="0" err="1"/>
              <a:t>ContentPresenter</a:t>
            </a:r>
            <a:endParaRPr lang="cs-CZ" b="1" dirty="0"/>
          </a:p>
          <a:p>
            <a:pPr marL="0" indent="0" algn="ctr">
              <a:buNone/>
            </a:pPr>
            <a:r>
              <a:rPr lang="en-US" sz="2200" dirty="0"/>
              <a:t>M</a:t>
            </a:r>
            <a:r>
              <a:rPr lang="cs-CZ" sz="2200" dirty="0" err="1"/>
              <a:t>ísto</a:t>
            </a:r>
            <a:r>
              <a:rPr lang="cs-CZ" sz="2200" dirty="0"/>
              <a:t> pro obsah</a:t>
            </a:r>
            <a:r>
              <a:rPr lang="en-US" sz="2200" dirty="0"/>
              <a:t> - </a:t>
            </a:r>
            <a:r>
              <a:rPr lang="cs-CZ" sz="2200" dirty="0"/>
              <a:t>šablony</a:t>
            </a:r>
          </a:p>
          <a:p>
            <a:endParaRPr lang="en-US" dirty="0"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BBD126C9-A16C-42F6-88D3-3BD9144CC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455" y="2636911"/>
            <a:ext cx="1503591" cy="3410205"/>
          </a:xfrm>
          <a:prstGeom prst="rect">
            <a:avLst/>
          </a:prstGeom>
        </p:spPr>
      </p:pic>
      <p:pic>
        <p:nvPicPr>
          <p:cNvPr id="9" name="Obrázek 8">
            <a:extLst>
              <a:ext uri="{FF2B5EF4-FFF2-40B4-BE49-F238E27FC236}">
                <a16:creationId xmlns:a16="http://schemas.microsoft.com/office/drawing/2014/main" id="{60A47F84-3A15-4087-8650-1DB164A91D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0771" y="2638810"/>
            <a:ext cx="1553458" cy="3487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92965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1FB30BF-0C94-40DA-A4BA-BFCC6F450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Layouts – </a:t>
            </a:r>
            <a:r>
              <a:rPr lang="en-US" dirty="0" err="1"/>
              <a:t>jedna</a:t>
            </a:r>
            <a:r>
              <a:rPr lang="en-US" dirty="0"/>
              <a:t> </a:t>
            </a:r>
            <a:r>
              <a:rPr lang="en-US" dirty="0" err="1"/>
              <a:t>komponenta</a:t>
            </a:r>
            <a:endParaRPr lang="en-US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1761F487-DC09-4456-A345-324A2211A3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48200" y="1600201"/>
            <a:ext cx="4038600" cy="4525963"/>
          </a:xfrm>
        </p:spPr>
        <p:txBody>
          <a:bodyPr/>
          <a:lstStyle/>
          <a:p>
            <a:r>
              <a:rPr lang="en-US" b="1" dirty="0" err="1"/>
              <a:t>ScrollView</a:t>
            </a:r>
            <a:endParaRPr lang="en-US" b="1" dirty="0"/>
          </a:p>
          <a:p>
            <a:pPr marL="0" indent="0" algn="ctr">
              <a:buNone/>
            </a:pPr>
            <a:r>
              <a:rPr lang="cs-CZ" sz="2200" dirty="0"/>
              <a:t>Pokud se nevejde, </a:t>
            </a:r>
            <a:r>
              <a:rPr lang="cs-CZ" sz="2200" dirty="0" err="1"/>
              <a:t>scrolluje</a:t>
            </a:r>
            <a:r>
              <a:rPr lang="cs-CZ" sz="2200" dirty="0"/>
              <a:t> se</a:t>
            </a:r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CA207ED1-7C90-44DF-8FC6-A28AAD8F9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8543" y="2715959"/>
            <a:ext cx="1565594" cy="3410205"/>
          </a:xfrm>
          <a:prstGeom prst="rect">
            <a:avLst/>
          </a:prstGeom>
        </p:spPr>
      </p:pic>
      <p:sp>
        <p:nvSpPr>
          <p:cNvPr id="10" name="Zástupný symbol pro obsah 5">
            <a:extLst>
              <a:ext uri="{FF2B5EF4-FFF2-40B4-BE49-F238E27FC236}">
                <a16:creationId xmlns:a16="http://schemas.microsoft.com/office/drawing/2014/main" id="{FC9DE089-B92B-44F9-AE1D-6DCF8298C3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1600201"/>
            <a:ext cx="4038600" cy="4525963"/>
          </a:xfrm>
        </p:spPr>
        <p:txBody>
          <a:bodyPr/>
          <a:lstStyle/>
          <a:p>
            <a:r>
              <a:rPr lang="cs-CZ" b="1" dirty="0" err="1"/>
              <a:t>Frame</a:t>
            </a:r>
            <a:endParaRPr lang="cs-CZ" b="1" dirty="0"/>
          </a:p>
          <a:p>
            <a:pPr marL="0" indent="0" algn="ctr">
              <a:buNone/>
            </a:pPr>
            <a:r>
              <a:rPr lang="cs-CZ" sz="2200" dirty="0"/>
              <a:t>Možnost přidat rámeček</a:t>
            </a:r>
          </a:p>
          <a:p>
            <a:endParaRPr lang="en-US" dirty="0"/>
          </a:p>
        </p:txBody>
      </p:sp>
      <p:pic>
        <p:nvPicPr>
          <p:cNvPr id="11" name="Obrázek 10">
            <a:extLst>
              <a:ext uri="{FF2B5EF4-FFF2-40B4-BE49-F238E27FC236}">
                <a16:creationId xmlns:a16="http://schemas.microsoft.com/office/drawing/2014/main" id="{3BB964AD-1DC1-4292-9A24-CA9A7F179D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2455" y="2636911"/>
            <a:ext cx="1503591" cy="3410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08972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9C208827-E55D-49FF-80DE-39077BD69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cs-CZ" dirty="0" err="1"/>
              <a:t>Layouts</a:t>
            </a:r>
            <a:r>
              <a:rPr lang="cs-CZ" dirty="0"/>
              <a:t> – více komponent</a:t>
            </a:r>
            <a:endParaRPr lang="en-US" dirty="0"/>
          </a:p>
        </p:txBody>
      </p:sp>
      <p:sp>
        <p:nvSpPr>
          <p:cNvPr id="5" name="Zástupný symbol pro obsah 4">
            <a:extLst>
              <a:ext uri="{FF2B5EF4-FFF2-40B4-BE49-F238E27FC236}">
                <a16:creationId xmlns:a16="http://schemas.microsoft.com/office/drawing/2014/main" id="{CDA10F4B-3065-4646-8DAB-1F904AE8FE5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cs-CZ" b="1" dirty="0" err="1"/>
              <a:t>AbsoluteLayout</a:t>
            </a:r>
            <a:endParaRPr lang="cs-CZ" b="1" dirty="0"/>
          </a:p>
          <a:p>
            <a:pPr marL="0" indent="0" algn="ctr">
              <a:buNone/>
            </a:pPr>
            <a:r>
              <a:rPr lang="cs-CZ" sz="2200" dirty="0"/>
              <a:t>Absolutní pozicování komponent</a:t>
            </a:r>
          </a:p>
          <a:p>
            <a:pPr marL="457200" lvl="1" indent="0">
              <a:buNone/>
            </a:pPr>
            <a:endParaRPr lang="cs-CZ" b="1" dirty="0"/>
          </a:p>
        </p:txBody>
      </p:sp>
      <p:sp>
        <p:nvSpPr>
          <p:cNvPr id="6" name="Zástupný symbol pro obsah 5">
            <a:extLst>
              <a:ext uri="{FF2B5EF4-FFF2-40B4-BE49-F238E27FC236}">
                <a16:creationId xmlns:a16="http://schemas.microsoft.com/office/drawing/2014/main" id="{BE327016-21F5-4778-93DF-11E76A36EEB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cs-CZ" b="1" dirty="0" err="1"/>
              <a:t>RelativeLayout</a:t>
            </a:r>
            <a:endParaRPr lang="cs-CZ" b="1" dirty="0"/>
          </a:p>
          <a:p>
            <a:pPr marL="0" indent="0" algn="ctr">
              <a:buNone/>
            </a:pPr>
            <a:r>
              <a:rPr lang="cs-CZ" sz="2200" dirty="0"/>
              <a:t>Rozmístění pomocí </a:t>
            </a:r>
            <a:r>
              <a:rPr lang="cs-CZ" sz="2200" dirty="0" err="1"/>
              <a:t>constraintů</a:t>
            </a:r>
            <a:endParaRPr lang="cs-CZ" sz="2200" dirty="0"/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8" name="Obrázek 7">
            <a:extLst>
              <a:ext uri="{FF2B5EF4-FFF2-40B4-BE49-F238E27FC236}">
                <a16:creationId xmlns:a16="http://schemas.microsoft.com/office/drawing/2014/main" id="{4AB3344C-321A-4354-95FD-33A491C07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643" y="2636912"/>
            <a:ext cx="1521714" cy="3416095"/>
          </a:xfrm>
          <a:prstGeom prst="rect">
            <a:avLst/>
          </a:prstGeom>
        </p:spPr>
      </p:pic>
      <p:pic>
        <p:nvPicPr>
          <p:cNvPr id="9" name="Obrázek 8">
            <a:extLst>
              <a:ext uri="{FF2B5EF4-FFF2-40B4-BE49-F238E27FC236}">
                <a16:creationId xmlns:a16="http://schemas.microsoft.com/office/drawing/2014/main" id="{E887D572-C859-42A9-9169-73CD43433E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6951" y="2636912"/>
            <a:ext cx="1581097" cy="3410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68055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F2D23-E034-4526-A348-632CF371D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Tradi</a:t>
            </a:r>
            <a:r>
              <a:rPr lang="sk-SK" dirty="0" err="1"/>
              <a:t>ční</a:t>
            </a:r>
            <a:r>
              <a:rPr lang="sk-SK" dirty="0"/>
              <a:t> </a:t>
            </a:r>
            <a:r>
              <a:rPr lang="sk-SK" dirty="0" err="1"/>
              <a:t>přístup</a:t>
            </a:r>
            <a:r>
              <a:rPr lang="sk-SK" dirty="0"/>
              <a:t> k vývoji </a:t>
            </a:r>
            <a:r>
              <a:rPr lang="sk-SK" dirty="0" err="1"/>
              <a:t>aplikací</a:t>
            </a:r>
            <a:endParaRPr lang="cs-CZ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A38A4AE-BA05-48BE-A030-F9D8A10AB5AF}"/>
              </a:ext>
            </a:extLst>
          </p:cNvPr>
          <p:cNvSpPr/>
          <p:nvPr/>
        </p:nvSpPr>
        <p:spPr>
          <a:xfrm>
            <a:off x="3576718" y="1988840"/>
            <a:ext cx="1620180" cy="3024336"/>
          </a:xfrm>
          <a:prstGeom prst="roundRect">
            <a:avLst/>
          </a:prstGeom>
          <a:solidFill>
            <a:srgbClr val="7DC5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Android App</a:t>
            </a:r>
          </a:p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Java</a:t>
            </a:r>
          </a:p>
          <a:p>
            <a:pPr algn="ctr"/>
            <a:r>
              <a:rPr lang="en-US" sz="1600" dirty="0"/>
              <a:t>Kotlin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Android Studio</a:t>
            </a:r>
          </a:p>
          <a:p>
            <a:pPr algn="ctr"/>
            <a:endParaRPr lang="cs-CZ" sz="16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8C0FAF4-1D9E-433D-924E-49932F359710}"/>
              </a:ext>
            </a:extLst>
          </p:cNvPr>
          <p:cNvSpPr/>
          <p:nvPr/>
        </p:nvSpPr>
        <p:spPr>
          <a:xfrm>
            <a:off x="5940152" y="1988840"/>
            <a:ext cx="1620180" cy="3024336"/>
          </a:xfrm>
          <a:prstGeom prst="roundRect">
            <a:avLst/>
          </a:prstGeom>
          <a:solidFill>
            <a:srgbClr val="36B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Windows App</a:t>
            </a:r>
          </a:p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C#</a:t>
            </a:r>
          </a:p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Visual Studio</a:t>
            </a:r>
          </a:p>
          <a:p>
            <a:pPr algn="ctr"/>
            <a:endParaRPr lang="cs-CZ" sz="16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1953AEF-13A1-4F25-B2A8-752A15E66FE8}"/>
              </a:ext>
            </a:extLst>
          </p:cNvPr>
          <p:cNvSpPr/>
          <p:nvPr/>
        </p:nvSpPr>
        <p:spPr>
          <a:xfrm>
            <a:off x="1213284" y="1988840"/>
            <a:ext cx="1620180" cy="3024336"/>
          </a:xfrm>
          <a:prstGeom prst="roundRect">
            <a:avLst/>
          </a:prstGeom>
          <a:solidFill>
            <a:srgbClr val="AA59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iOS App</a:t>
            </a:r>
          </a:p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Objective-C</a:t>
            </a:r>
          </a:p>
          <a:p>
            <a:pPr algn="ctr"/>
            <a:r>
              <a:rPr lang="en-US" sz="1600" dirty="0"/>
              <a:t>Swift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 err="1"/>
              <a:t>Xcode</a:t>
            </a:r>
            <a:endParaRPr lang="en-US" sz="1600" dirty="0"/>
          </a:p>
          <a:p>
            <a:pPr algn="ctr"/>
            <a:endParaRPr lang="cs-CZ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897EA4-C277-4448-9716-E2C1658AC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294" y="2132856"/>
            <a:ext cx="600159" cy="61921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3202227-DC45-42A7-879F-B22ACC05C9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2913" y="2066171"/>
            <a:ext cx="647790" cy="7525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B64E2EA-459A-446C-A7A7-146B4C77FC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0163" y="2085224"/>
            <a:ext cx="600159" cy="73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295215"/>
      </p:ext>
    </p:extLst>
  </p:cSld>
  <p:clrMapOvr>
    <a:masterClrMapping/>
  </p:clrMapOvr>
  <p:transition spd="slow">
    <p:push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48CFD40-674D-4092-8A4B-95D0E7D03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cs-CZ" dirty="0" err="1"/>
              <a:t>Layouts</a:t>
            </a:r>
            <a:r>
              <a:rPr lang="cs-CZ" dirty="0"/>
              <a:t> – více komponent</a:t>
            </a:r>
            <a:endParaRPr lang="en-US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0366C9A3-58BB-4E7B-AABC-5B349A3FB7D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cs-CZ" b="1" dirty="0" err="1"/>
              <a:t>Grid</a:t>
            </a:r>
            <a:endParaRPr lang="cs-CZ" b="1" dirty="0"/>
          </a:p>
          <a:p>
            <a:pPr marL="0" indent="0" algn="ctr">
              <a:buNone/>
            </a:pPr>
            <a:r>
              <a:rPr lang="cs-CZ" sz="2200" dirty="0"/>
              <a:t>Tabulkový layout</a:t>
            </a:r>
          </a:p>
        </p:txBody>
      </p:sp>
      <p:sp>
        <p:nvSpPr>
          <p:cNvPr id="4" name="Zástupný symbol pro obsah 3">
            <a:extLst>
              <a:ext uri="{FF2B5EF4-FFF2-40B4-BE49-F238E27FC236}">
                <a16:creationId xmlns:a16="http://schemas.microsoft.com/office/drawing/2014/main" id="{4F982136-F077-4222-AB90-58C171E33E6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cs-CZ" b="1" dirty="0" err="1"/>
              <a:t>StackLayout</a:t>
            </a:r>
            <a:endParaRPr lang="cs-CZ" b="1" dirty="0"/>
          </a:p>
          <a:p>
            <a:pPr marL="0" indent="0" algn="ctr">
              <a:buNone/>
            </a:pPr>
            <a:r>
              <a:rPr lang="cs-CZ" sz="2200" dirty="0"/>
              <a:t>Pod sebe nebo vedle sebe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53566215-5FC6-489E-8842-1C4362D14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952" y="2636912"/>
            <a:ext cx="1581096" cy="3410205"/>
          </a:xfrm>
          <a:prstGeom prst="rect">
            <a:avLst/>
          </a:prstGeom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27C84F1F-FBDE-4FFF-91CD-E1E8841A53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3455" y="2636911"/>
            <a:ext cx="1488090" cy="3410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18167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48CFD40-674D-4092-8A4B-95D0E7D03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cs-CZ" dirty="0" err="1"/>
              <a:t>Layouts</a:t>
            </a:r>
            <a:r>
              <a:rPr lang="cs-CZ" dirty="0"/>
              <a:t> – více komponent</a:t>
            </a:r>
            <a:endParaRPr lang="en-US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0366C9A3-58BB-4E7B-AABC-5B349A3FB7D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 err="1"/>
              <a:t>FlexLayout</a:t>
            </a:r>
            <a:endParaRPr lang="cs-CZ" b="1" dirty="0"/>
          </a:p>
          <a:p>
            <a:pPr marL="0" indent="0" algn="ctr">
              <a:buNone/>
            </a:pPr>
            <a:r>
              <a:rPr lang="en-US" sz="2200" dirty="0" err="1"/>
              <a:t>Obdoba</a:t>
            </a:r>
            <a:r>
              <a:rPr lang="en-US" sz="2200" dirty="0"/>
              <a:t> </a:t>
            </a:r>
            <a:r>
              <a:rPr lang="en-US" sz="2200" dirty="0" err="1"/>
              <a:t>webov</a:t>
            </a:r>
            <a:r>
              <a:rPr lang="cs-CZ" sz="2200" dirty="0" err="1"/>
              <a:t>ého</a:t>
            </a:r>
            <a:r>
              <a:rPr lang="cs-CZ" sz="2200" dirty="0"/>
              <a:t> </a:t>
            </a:r>
            <a:r>
              <a:rPr lang="cs-CZ" sz="2200" dirty="0" err="1"/>
              <a:t>Flexboxu</a:t>
            </a:r>
            <a:endParaRPr lang="cs-CZ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0565DA-0644-413B-A66E-8DA83B273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843" y="2773205"/>
            <a:ext cx="1581096" cy="3137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33035"/>
      </p:ext>
    </p:extLst>
  </p:cSld>
  <p:clrMapOvr>
    <a:masterClrMapping/>
  </p:clrMapOvr>
  <p:transition spd="slow">
    <p:push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Grid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Skoro stejné jako ve WPF</a:t>
            </a:r>
          </a:p>
          <a:p>
            <a:r>
              <a:rPr lang="cs-CZ" dirty="0" err="1"/>
              <a:t>RowDefinitions</a:t>
            </a:r>
            <a:r>
              <a:rPr lang="cs-CZ" dirty="0"/>
              <a:t>, </a:t>
            </a:r>
            <a:r>
              <a:rPr lang="cs-CZ" dirty="0" err="1"/>
              <a:t>ColumnDefinitions</a:t>
            </a:r>
            <a:endParaRPr lang="cs-CZ" dirty="0"/>
          </a:p>
          <a:p>
            <a:pPr lvl="1"/>
            <a:r>
              <a:rPr lang="cs-CZ" dirty="0" err="1"/>
              <a:t>Width</a:t>
            </a:r>
            <a:r>
              <a:rPr lang="cs-CZ" dirty="0"/>
              <a:t> / </a:t>
            </a:r>
            <a:r>
              <a:rPr lang="cs-CZ" dirty="0" err="1"/>
              <a:t>Height</a:t>
            </a:r>
            <a:r>
              <a:rPr lang="cs-CZ" dirty="0"/>
              <a:t> = 150 | 3* | Auto</a:t>
            </a:r>
          </a:p>
          <a:p>
            <a:r>
              <a:rPr lang="cs-CZ" dirty="0" err="1"/>
              <a:t>Grid.Row</a:t>
            </a:r>
            <a:r>
              <a:rPr lang="cs-CZ" dirty="0"/>
              <a:t>, </a:t>
            </a:r>
            <a:r>
              <a:rPr lang="cs-CZ" dirty="0" err="1"/>
              <a:t>Grid.Column</a:t>
            </a:r>
            <a:r>
              <a:rPr lang="cs-CZ" dirty="0"/>
              <a:t>, </a:t>
            </a:r>
            <a:r>
              <a:rPr lang="cs-CZ" dirty="0" err="1"/>
              <a:t>Grid.RowSpan</a:t>
            </a:r>
            <a:r>
              <a:rPr lang="cs-CZ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30969795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StackLayout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cs-CZ" dirty="0"/>
              <a:t>Obdoba </a:t>
            </a:r>
            <a:r>
              <a:rPr lang="cs-CZ" dirty="0" err="1"/>
              <a:t>StackPanelu</a:t>
            </a:r>
            <a:r>
              <a:rPr lang="cs-CZ" dirty="0"/>
              <a:t> ve WPF</a:t>
            </a:r>
          </a:p>
          <a:p>
            <a:r>
              <a:rPr lang="cs-CZ" dirty="0"/>
              <a:t>Řadí komponenty pod sebe nebo vedle sebe</a:t>
            </a:r>
            <a:br>
              <a:rPr lang="cs-CZ" dirty="0"/>
            </a:br>
            <a:endParaRPr lang="cs-CZ" dirty="0"/>
          </a:p>
          <a:p>
            <a:r>
              <a:rPr lang="cs-CZ" dirty="0" err="1"/>
              <a:t>Orientation</a:t>
            </a:r>
            <a:r>
              <a:rPr lang="cs-CZ" dirty="0"/>
              <a:t> = </a:t>
            </a:r>
            <a:r>
              <a:rPr lang="cs-CZ" dirty="0" err="1"/>
              <a:t>Horizontal</a:t>
            </a:r>
            <a:r>
              <a:rPr lang="cs-CZ" dirty="0"/>
              <a:t> | </a:t>
            </a:r>
            <a:r>
              <a:rPr lang="cs-CZ" dirty="0" err="1"/>
              <a:t>Vertical</a:t>
            </a:r>
            <a:endParaRPr lang="cs-CZ" dirty="0"/>
          </a:p>
          <a:p>
            <a:r>
              <a:rPr lang="cs-CZ" dirty="0" err="1"/>
              <a:t>Spacing</a:t>
            </a:r>
            <a:r>
              <a:rPr lang="cs-CZ" dirty="0"/>
              <a:t> – rozestup jednotlivých komponent</a:t>
            </a:r>
          </a:p>
          <a:p>
            <a:r>
              <a:rPr lang="cs-CZ" dirty="0" err="1"/>
              <a:t>HorizontalOptions</a:t>
            </a:r>
            <a:r>
              <a:rPr lang="cs-CZ" dirty="0"/>
              <a:t> a </a:t>
            </a:r>
            <a:r>
              <a:rPr lang="cs-CZ" dirty="0" err="1"/>
              <a:t>VerticalOptions</a:t>
            </a:r>
            <a:endParaRPr lang="cs-CZ" dirty="0"/>
          </a:p>
          <a:p>
            <a:pPr lvl="1"/>
            <a:r>
              <a:rPr lang="cs-CZ" dirty="0"/>
              <a:t>Start, Center, End a Fill</a:t>
            </a:r>
          </a:p>
          <a:p>
            <a:pPr lvl="1"/>
            <a:r>
              <a:rPr lang="cs-CZ" dirty="0"/>
              <a:t>…</a:t>
            </a:r>
            <a:r>
              <a:rPr lang="cs-CZ" dirty="0" err="1"/>
              <a:t>AndExpand</a:t>
            </a:r>
            <a:r>
              <a:rPr lang="cs-CZ" dirty="0"/>
              <a:t> – komponenta může dostat víc místa, než nutně potřebuje, pokud je to místo k dispozici</a:t>
            </a:r>
          </a:p>
        </p:txBody>
      </p:sp>
    </p:spTree>
    <p:extLst>
      <p:ext uri="{BB962C8B-B14F-4D97-AF65-F5344CB8AC3E}">
        <p14:creationId xmlns:p14="http://schemas.microsoft.com/office/powerpoint/2010/main" val="423574176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Grid, </a:t>
            </a:r>
            <a:r>
              <a:rPr lang="en-US" dirty="0" err="1"/>
              <a:t>StackLayout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Prakticky </a:t>
            </a:r>
            <a:r>
              <a:rPr lang="sk-SK" dirty="0" err="1"/>
              <a:t>stejné</a:t>
            </a:r>
            <a:r>
              <a:rPr lang="sk-SK" dirty="0"/>
              <a:t> použití </a:t>
            </a:r>
            <a:r>
              <a:rPr lang="sk-SK" dirty="0" err="1"/>
              <a:t>jako</a:t>
            </a:r>
            <a:r>
              <a:rPr lang="sk-SK" dirty="0"/>
              <a:t> </a:t>
            </a:r>
            <a:r>
              <a:rPr lang="sk-SK" dirty="0" err="1"/>
              <a:t>ve</a:t>
            </a:r>
            <a:r>
              <a:rPr lang="sk-SK" dirty="0"/>
              <a:t> WPF</a:t>
            </a:r>
          </a:p>
          <a:p>
            <a:r>
              <a:rPr lang="sk-SK" dirty="0" err="1"/>
              <a:t>Můžeme</a:t>
            </a:r>
            <a:r>
              <a:rPr lang="sk-SK" dirty="0"/>
              <a:t> </a:t>
            </a:r>
            <a:r>
              <a:rPr lang="sk-SK" dirty="0" err="1"/>
              <a:t>používat</a:t>
            </a:r>
            <a:r>
              <a:rPr lang="sk-SK" dirty="0"/>
              <a:t> </a:t>
            </a:r>
            <a:r>
              <a:rPr lang="sk-SK" dirty="0" err="1"/>
              <a:t>Grid</a:t>
            </a:r>
            <a:r>
              <a:rPr lang="sk-SK" dirty="0"/>
              <a:t> </a:t>
            </a:r>
            <a:r>
              <a:rPr lang="en-US" dirty="0"/>
              <a:t>v </a:t>
            </a:r>
            <a:r>
              <a:rPr lang="sk-SK" dirty="0"/>
              <a:t>Android</a:t>
            </a:r>
            <a:r>
              <a:rPr lang="en-US" dirty="0"/>
              <a:t>/iOS? Awesome!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71460500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418752" y="2522337"/>
            <a:ext cx="1144067" cy="374801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93">
                <a:solidFill>
                  <a:schemeClr val="bg2"/>
                </a:solidFill>
                <a:cs typeface="Helvetica Light"/>
              </a:rPr>
              <a:t>ActivityIndicator</a:t>
            </a:r>
            <a:endParaRPr lang="en-US" sz="993" dirty="0">
              <a:solidFill>
                <a:schemeClr val="bg2"/>
              </a:solidFill>
              <a:cs typeface="Helvetica Light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703831" y="2522337"/>
            <a:ext cx="1144067" cy="374801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93" dirty="0" err="1">
                <a:solidFill>
                  <a:schemeClr val="bg2"/>
                </a:solidFill>
                <a:cs typeface="Helvetica Light"/>
              </a:rPr>
              <a:t>BoxView</a:t>
            </a:r>
            <a:endParaRPr lang="en-US" sz="993" dirty="0">
              <a:solidFill>
                <a:schemeClr val="bg2"/>
              </a:solidFill>
              <a:cs typeface="Helvetica Light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988909" y="2522337"/>
            <a:ext cx="1144067" cy="374801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93" dirty="0">
                <a:solidFill>
                  <a:schemeClr val="bg2"/>
                </a:solidFill>
                <a:cs typeface="Helvetica Light"/>
              </a:rPr>
              <a:t>Button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273988" y="2522337"/>
            <a:ext cx="1144067" cy="374801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93" dirty="0" err="1">
                <a:solidFill>
                  <a:schemeClr val="bg2"/>
                </a:solidFill>
                <a:cs typeface="Helvetica Light"/>
              </a:rPr>
              <a:t>DatePicker</a:t>
            </a:r>
            <a:endParaRPr lang="en-US" sz="993" dirty="0">
              <a:solidFill>
                <a:schemeClr val="bg2"/>
              </a:solidFill>
              <a:cs typeface="Helvetica Light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559066" y="2522337"/>
            <a:ext cx="1144067" cy="374801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93" dirty="0">
                <a:solidFill>
                  <a:schemeClr val="bg2"/>
                </a:solidFill>
                <a:cs typeface="Helvetica Light"/>
              </a:rPr>
              <a:t>Editor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1418752" y="3043987"/>
            <a:ext cx="1144067" cy="374801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93" dirty="0">
                <a:solidFill>
                  <a:schemeClr val="bg2"/>
                </a:solidFill>
                <a:cs typeface="Helvetica Light"/>
              </a:rPr>
              <a:t>Entry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703831" y="3043987"/>
            <a:ext cx="1144067" cy="374801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93" dirty="0">
                <a:solidFill>
                  <a:schemeClr val="bg2"/>
                </a:solidFill>
                <a:cs typeface="Helvetica Light"/>
              </a:rPr>
              <a:t>Image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3988909" y="3043987"/>
            <a:ext cx="1144067" cy="374801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93" dirty="0">
                <a:solidFill>
                  <a:schemeClr val="bg2"/>
                </a:solidFill>
                <a:cs typeface="Helvetica Light"/>
              </a:rPr>
              <a:t>Label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1418752" y="3565637"/>
            <a:ext cx="1144067" cy="374801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93" dirty="0" err="1">
                <a:solidFill>
                  <a:schemeClr val="bg2"/>
                </a:solidFill>
                <a:cs typeface="Helvetica Light"/>
              </a:rPr>
              <a:t>OpenGLView</a:t>
            </a:r>
            <a:endParaRPr lang="en-US" sz="993" dirty="0">
              <a:solidFill>
                <a:schemeClr val="bg2"/>
              </a:solidFill>
              <a:cs typeface="Helvetica Light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2703831" y="3565637"/>
            <a:ext cx="1144067" cy="374801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93" dirty="0">
                <a:solidFill>
                  <a:schemeClr val="bg2"/>
                </a:solidFill>
                <a:cs typeface="Helvetica Light"/>
              </a:rPr>
              <a:t>Picker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3988909" y="3565637"/>
            <a:ext cx="1144067" cy="374801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93" dirty="0" err="1">
                <a:solidFill>
                  <a:schemeClr val="bg2"/>
                </a:solidFill>
                <a:cs typeface="Helvetica Light"/>
              </a:rPr>
              <a:t>ProgressBar</a:t>
            </a:r>
            <a:endParaRPr lang="en-US" sz="993" dirty="0">
              <a:solidFill>
                <a:schemeClr val="bg2"/>
              </a:solidFill>
              <a:cs typeface="Helvetica Light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5273988" y="3565637"/>
            <a:ext cx="1144067" cy="374801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93" dirty="0" err="1">
                <a:solidFill>
                  <a:schemeClr val="bg2"/>
                </a:solidFill>
                <a:cs typeface="Helvetica Light"/>
              </a:rPr>
              <a:t>SearchBar</a:t>
            </a:r>
            <a:endParaRPr lang="en-US" sz="993" dirty="0">
              <a:solidFill>
                <a:schemeClr val="bg2"/>
              </a:solidFill>
              <a:cs typeface="Helvetica Light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6559065" y="3043986"/>
            <a:ext cx="1144067" cy="374801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93" dirty="0">
                <a:solidFill>
                  <a:schemeClr val="bg2"/>
                </a:solidFill>
                <a:cs typeface="Helvetica Light"/>
              </a:rPr>
              <a:t>Slider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6559065" y="3565635"/>
            <a:ext cx="1144067" cy="374801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93" dirty="0">
                <a:solidFill>
                  <a:schemeClr val="bg2"/>
                </a:solidFill>
                <a:cs typeface="Helvetica Light"/>
              </a:rPr>
              <a:t>Stepper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1416540" y="4087286"/>
            <a:ext cx="1144067" cy="374801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993" dirty="0" err="1">
                <a:solidFill>
                  <a:schemeClr val="bg2"/>
                </a:solidFill>
                <a:cs typeface="Helvetica Light"/>
              </a:rPr>
              <a:t>WebView</a:t>
            </a:r>
            <a:endParaRPr lang="sk-SK" sz="993" dirty="0">
              <a:solidFill>
                <a:schemeClr val="bg2"/>
              </a:solidFill>
              <a:cs typeface="Helvetica Light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2701618" y="4087285"/>
            <a:ext cx="1144067" cy="374801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93" dirty="0" err="1">
                <a:solidFill>
                  <a:schemeClr val="bg2"/>
                </a:solidFill>
                <a:cs typeface="Helvetica Light"/>
              </a:rPr>
              <a:t>TableView</a:t>
            </a:r>
            <a:endParaRPr lang="en-US" sz="993" dirty="0">
              <a:solidFill>
                <a:schemeClr val="bg2"/>
              </a:solidFill>
              <a:cs typeface="Helvetica Light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3986695" y="4087285"/>
            <a:ext cx="1144067" cy="374801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93" dirty="0" err="1">
                <a:solidFill>
                  <a:schemeClr val="bg2"/>
                </a:solidFill>
                <a:cs typeface="Helvetica Light"/>
              </a:rPr>
              <a:t>ListView</a:t>
            </a:r>
            <a:endParaRPr lang="en-US" sz="993" dirty="0">
              <a:solidFill>
                <a:schemeClr val="bg2"/>
              </a:solidFill>
              <a:cs typeface="Helvetica Light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6559066" y="4091587"/>
            <a:ext cx="1144067" cy="374801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93" dirty="0" err="1">
                <a:solidFill>
                  <a:schemeClr val="bg2"/>
                </a:solidFill>
                <a:cs typeface="Helvetica Light"/>
              </a:rPr>
              <a:t>EntryCell</a:t>
            </a:r>
            <a:endParaRPr lang="en-US" sz="993" dirty="0">
              <a:solidFill>
                <a:schemeClr val="bg2"/>
              </a:solidFill>
              <a:cs typeface="Helvetica Light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1418752" y="4608937"/>
            <a:ext cx="1144067" cy="374801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93" dirty="0" err="1">
                <a:solidFill>
                  <a:schemeClr val="bg2"/>
                </a:solidFill>
                <a:cs typeface="Helvetica Light"/>
              </a:rPr>
              <a:t>ImageCell</a:t>
            </a:r>
            <a:endParaRPr lang="en-US" sz="993" dirty="0">
              <a:solidFill>
                <a:schemeClr val="bg2"/>
              </a:solidFill>
              <a:cs typeface="Helvetica Light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2703831" y="4608937"/>
            <a:ext cx="1144067" cy="374801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93" dirty="0" err="1">
                <a:solidFill>
                  <a:schemeClr val="bg2"/>
                </a:solidFill>
                <a:cs typeface="Helvetica Light"/>
              </a:rPr>
              <a:t>SwitchCell</a:t>
            </a:r>
            <a:endParaRPr lang="en-US" sz="993" dirty="0">
              <a:solidFill>
                <a:schemeClr val="bg2"/>
              </a:solidFill>
              <a:cs typeface="Helvetica Light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5271773" y="4087284"/>
            <a:ext cx="1144067" cy="374801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93" dirty="0" err="1">
                <a:solidFill>
                  <a:schemeClr val="bg2"/>
                </a:solidFill>
                <a:cs typeface="Helvetica Light"/>
              </a:rPr>
              <a:t>TextCell</a:t>
            </a:r>
            <a:endParaRPr lang="en-US" sz="993" dirty="0">
              <a:solidFill>
                <a:schemeClr val="bg2"/>
              </a:solidFill>
              <a:cs typeface="Helvetica Light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3986695" y="4608937"/>
            <a:ext cx="1144067" cy="374801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93" dirty="0" err="1">
                <a:solidFill>
                  <a:schemeClr val="bg2"/>
                </a:solidFill>
                <a:cs typeface="Helvetica Light"/>
              </a:rPr>
              <a:t>ViewCell</a:t>
            </a:r>
            <a:endParaRPr lang="en-US" sz="993" dirty="0">
              <a:solidFill>
                <a:schemeClr val="bg2"/>
              </a:solidFill>
              <a:cs typeface="Helvetica Light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Ovládací prvky</a:t>
            </a:r>
            <a:endParaRPr lang="en-US" dirty="0"/>
          </a:p>
        </p:txBody>
      </p:sp>
      <p:sp>
        <p:nvSpPr>
          <p:cNvPr id="34" name="Rounded Rectangle 17"/>
          <p:cNvSpPr/>
          <p:nvPr/>
        </p:nvSpPr>
        <p:spPr>
          <a:xfrm>
            <a:off x="5273988" y="3043987"/>
            <a:ext cx="1144067" cy="374801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93" dirty="0" err="1">
                <a:solidFill>
                  <a:schemeClr val="bg2"/>
                </a:solidFill>
                <a:cs typeface="Helvetica Light"/>
              </a:rPr>
              <a:t>TimePicker</a:t>
            </a:r>
            <a:endParaRPr lang="en-US" sz="993" dirty="0">
              <a:solidFill>
                <a:schemeClr val="bg2"/>
              </a:solidFill>
              <a:cs typeface="Helvetica Light"/>
            </a:endParaRPr>
          </a:p>
        </p:txBody>
      </p:sp>
      <p:sp>
        <p:nvSpPr>
          <p:cNvPr id="35" name="Rounded Rectangle 32">
            <a:extLst>
              <a:ext uri="{FF2B5EF4-FFF2-40B4-BE49-F238E27FC236}">
                <a16:creationId xmlns:a16="http://schemas.microsoft.com/office/drawing/2014/main" id="{05763E95-3B59-47A2-9D38-4A49CB42D32B}"/>
              </a:ext>
            </a:extLst>
          </p:cNvPr>
          <p:cNvSpPr/>
          <p:nvPr/>
        </p:nvSpPr>
        <p:spPr>
          <a:xfrm>
            <a:off x="5269558" y="4608931"/>
            <a:ext cx="1144067" cy="374801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993" dirty="0" err="1">
                <a:solidFill>
                  <a:schemeClr val="bg2"/>
                </a:solidFill>
                <a:cs typeface="Helvetica Light"/>
              </a:rPr>
              <a:t>Map</a:t>
            </a:r>
            <a:endParaRPr lang="en-US" sz="993" dirty="0">
              <a:solidFill>
                <a:schemeClr val="bg2"/>
              </a:solidFill>
              <a:cs typeface="Helvetica Light"/>
            </a:endParaRPr>
          </a:p>
        </p:txBody>
      </p:sp>
      <p:sp>
        <p:nvSpPr>
          <p:cNvPr id="36" name="Rounded Rectangle 32">
            <a:extLst>
              <a:ext uri="{FF2B5EF4-FFF2-40B4-BE49-F238E27FC236}">
                <a16:creationId xmlns:a16="http://schemas.microsoft.com/office/drawing/2014/main" id="{A3A0E90F-D87D-43BD-BA87-4276851706EB}"/>
              </a:ext>
            </a:extLst>
          </p:cNvPr>
          <p:cNvSpPr/>
          <p:nvPr/>
        </p:nvSpPr>
        <p:spPr>
          <a:xfrm>
            <a:off x="6559064" y="4617540"/>
            <a:ext cx="1144067" cy="374801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93" dirty="0">
                <a:solidFill>
                  <a:schemeClr val="bg2"/>
                </a:solidFill>
                <a:cs typeface="Helvetica Light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849625223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0CB20-28A0-4425-B4EB-BE750363D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Prezentace</a:t>
            </a:r>
            <a:r>
              <a:rPr lang="sk-SK" dirty="0"/>
              <a:t> obsahu</a:t>
            </a:r>
            <a:endParaRPr lang="cs-CZ" dirty="0"/>
          </a:p>
        </p:txBody>
      </p:sp>
      <p:pic>
        <p:nvPicPr>
          <p:cNvPr id="1028" name="Picture 4" descr="https://docs.microsoft.com/en-us/xamarin/xamarin-forms/user-interface/controls/views-images/Label-Large.png#lightbox">
            <a:extLst>
              <a:ext uri="{FF2B5EF4-FFF2-40B4-BE49-F238E27FC236}">
                <a16:creationId xmlns:a16="http://schemas.microsoft.com/office/drawing/2014/main" id="{0ECB0A6B-A099-43B5-9D75-E4C2F04DBAD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030" y="2178559"/>
            <a:ext cx="1828800" cy="1710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docs.microsoft.com/en-us/xamarin/xamarin-forms/user-interface/controls/views-images/Image-Large.png#lightbox">
            <a:extLst>
              <a:ext uri="{FF2B5EF4-FFF2-40B4-BE49-F238E27FC236}">
                <a16:creationId xmlns:a16="http://schemas.microsoft.com/office/drawing/2014/main" id="{9C042F05-7343-4F92-BBD0-03ACFAA957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178558"/>
            <a:ext cx="1828800" cy="1710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s://docs.microsoft.com/en-us/xamarin/xamarin-forms/user-interface/controls/views-images/BoxView-Large.png#lightbox">
            <a:extLst>
              <a:ext uri="{FF2B5EF4-FFF2-40B4-BE49-F238E27FC236}">
                <a16:creationId xmlns:a16="http://schemas.microsoft.com/office/drawing/2014/main" id="{F72AB114-E5C7-4927-8738-4A38C7CA7C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1171" y="2180776"/>
            <a:ext cx="1828801" cy="170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s://docs.microsoft.com/en-us/xamarin/xamarin-forms/user-interface/controls/views-images/WebView-Large.png#lightbox">
            <a:extLst>
              <a:ext uri="{FF2B5EF4-FFF2-40B4-BE49-F238E27FC236}">
                <a16:creationId xmlns:a16="http://schemas.microsoft.com/office/drawing/2014/main" id="{31D86B78-00F4-4997-9F46-D92E7BF3AF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258" y="4089991"/>
            <a:ext cx="1921367" cy="1798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docs.microsoft.com/en-us/xamarin/xamarin-forms/user-interface/controls/views-images/OpenGLView-Large.png#lightbox">
            <a:extLst>
              <a:ext uri="{FF2B5EF4-FFF2-40B4-BE49-F238E27FC236}">
                <a16:creationId xmlns:a16="http://schemas.microsoft.com/office/drawing/2014/main" id="{DB0C0DA7-B971-49F3-AE7C-195FE42B32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8024" y="4146373"/>
            <a:ext cx="1807952" cy="1686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docs.microsoft.com/en-us/xamarin/xamarin-forms/user-interface/controls/views-images/Map-Large.png#lightbox">
            <a:extLst>
              <a:ext uri="{FF2B5EF4-FFF2-40B4-BE49-F238E27FC236}">
                <a16:creationId xmlns:a16="http://schemas.microsoft.com/office/drawing/2014/main" id="{11A3D593-120E-469C-A2DF-972587660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9838" y="4149637"/>
            <a:ext cx="1811465" cy="1682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004330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0CB20-28A0-4425-B4EB-BE750363D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Akce</a:t>
            </a:r>
            <a:endParaRPr lang="cs-CZ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ECB0A6B-A099-43B5-9D75-E4C2F04DBAD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/>
        </p:blipFill>
        <p:spPr bwMode="auto">
          <a:xfrm>
            <a:off x="1295320" y="2178559"/>
            <a:ext cx="1826219" cy="1710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9C042F05-7343-4F92-BBD0-03ACFAA957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3661366" y="2178558"/>
            <a:ext cx="1821269" cy="1710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F72AB114-E5C7-4927-8738-4A38C7CA7C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/>
        </p:blipFill>
        <p:spPr bwMode="auto">
          <a:xfrm>
            <a:off x="6024729" y="2180776"/>
            <a:ext cx="1821685" cy="170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50A0D26D-0385-4391-AE65-7537A1BA11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/>
        </p:blipFill>
        <p:spPr bwMode="auto">
          <a:xfrm>
            <a:off x="1272258" y="4109445"/>
            <a:ext cx="1921367" cy="1760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>
            <a:extLst>
              <a:ext uri="{FF2B5EF4-FFF2-40B4-BE49-F238E27FC236}">
                <a16:creationId xmlns:a16="http://schemas.microsoft.com/office/drawing/2014/main" id="{F8A6E065-4943-42E7-9E4E-E8D237D3E5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/>
        </p:blipFill>
        <p:spPr bwMode="auto">
          <a:xfrm>
            <a:off x="3668024" y="4160815"/>
            <a:ext cx="1807952" cy="1657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624367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0CB20-28A0-4425-B4EB-BE750363D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Nastavov</a:t>
            </a:r>
            <a:r>
              <a:rPr lang="sk-SK" dirty="0" err="1"/>
              <a:t>ání</a:t>
            </a:r>
            <a:r>
              <a:rPr lang="sk-SK" dirty="0"/>
              <a:t> </a:t>
            </a:r>
            <a:r>
              <a:rPr lang="sk-SK" dirty="0" err="1"/>
              <a:t>hodnot</a:t>
            </a:r>
            <a:endParaRPr lang="cs-CZ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ECB0A6B-A099-43B5-9D75-E4C2F04DBAD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/>
        </p:blipFill>
        <p:spPr bwMode="auto">
          <a:xfrm>
            <a:off x="1294030" y="2180904"/>
            <a:ext cx="1828800" cy="1705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9C042F05-7343-4F92-BBD0-03ACFAA957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3657600" y="2178617"/>
            <a:ext cx="1828800" cy="1709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F72AB114-E5C7-4927-8738-4A38C7CA7C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/>
        </p:blipFill>
        <p:spPr bwMode="auto">
          <a:xfrm>
            <a:off x="6022294" y="2180776"/>
            <a:ext cx="1826555" cy="170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31D86B78-00F4-4997-9F46-D92E7BF3AF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/>
        </p:blipFill>
        <p:spPr bwMode="auto">
          <a:xfrm>
            <a:off x="1272258" y="4095109"/>
            <a:ext cx="1921367" cy="178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DB0C0DA7-B971-49F3-AE7C-195FE42B32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/>
        </p:blipFill>
        <p:spPr bwMode="auto">
          <a:xfrm>
            <a:off x="3668024" y="4156249"/>
            <a:ext cx="1807952" cy="1666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>
            <a:extLst>
              <a:ext uri="{FF2B5EF4-FFF2-40B4-BE49-F238E27FC236}">
                <a16:creationId xmlns:a16="http://schemas.microsoft.com/office/drawing/2014/main" id="{AD62A0A2-DB62-4DEF-BCFF-3B4E0CAC61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/>
          <a:srcRect/>
          <a:stretch/>
        </p:blipFill>
        <p:spPr bwMode="auto">
          <a:xfrm>
            <a:off x="6029838" y="4151803"/>
            <a:ext cx="1811465" cy="1678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883143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0CB20-28A0-4425-B4EB-BE750363D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Editace</a:t>
            </a:r>
            <a:r>
              <a:rPr lang="sk-SK" dirty="0"/>
              <a:t> textu</a:t>
            </a:r>
            <a:endParaRPr lang="cs-CZ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ECB0A6B-A099-43B5-9D75-E4C2F04DBAD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/>
        </p:blipFill>
        <p:spPr bwMode="auto">
          <a:xfrm>
            <a:off x="1298538" y="2178559"/>
            <a:ext cx="1819782" cy="1710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9C042F05-7343-4F92-BBD0-03ACFAA957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3661366" y="2182138"/>
            <a:ext cx="1821269" cy="1702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243309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Xamarin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1600" y="1600201"/>
            <a:ext cx="4545200" cy="4525963"/>
          </a:xfrm>
        </p:spPr>
        <p:txBody>
          <a:bodyPr/>
          <a:lstStyle/>
          <a:p>
            <a:r>
              <a:rPr lang="sk-SK" dirty="0" err="1"/>
              <a:t>Společná</a:t>
            </a:r>
            <a:r>
              <a:rPr lang="sk-SK" dirty="0"/>
              <a:t> logika pro </a:t>
            </a:r>
            <a:r>
              <a:rPr lang="sk-SK" dirty="0" err="1"/>
              <a:t>všechny</a:t>
            </a:r>
            <a:r>
              <a:rPr lang="sk-SK" dirty="0"/>
              <a:t> platformy</a:t>
            </a:r>
          </a:p>
          <a:p>
            <a:r>
              <a:rPr lang="sk-SK" dirty="0"/>
              <a:t>UI </a:t>
            </a:r>
            <a:r>
              <a:rPr lang="sk-SK" dirty="0" err="1"/>
              <a:t>psáno</a:t>
            </a:r>
            <a:r>
              <a:rPr lang="sk-SK" dirty="0"/>
              <a:t> v C</a:t>
            </a:r>
            <a:r>
              <a:rPr lang="cs-CZ" dirty="0"/>
              <a:t>#</a:t>
            </a:r>
          </a:p>
          <a:p>
            <a:r>
              <a:rPr lang="cs-CZ" dirty="0" err="1"/>
              <a:t>Mo</a:t>
            </a:r>
            <a:r>
              <a:rPr lang="sk-SK" dirty="0" err="1"/>
              <a:t>žnost</a:t>
            </a:r>
            <a:r>
              <a:rPr lang="sk-SK" dirty="0"/>
              <a:t> </a:t>
            </a:r>
            <a:r>
              <a:rPr lang="sk-SK" dirty="0" err="1"/>
              <a:t>využít</a:t>
            </a:r>
            <a:r>
              <a:rPr lang="sk-SK" dirty="0"/>
              <a:t> vývoj podobný vývoji pro </a:t>
            </a:r>
            <a:r>
              <a:rPr lang="sk-SK" dirty="0" err="1"/>
              <a:t>specifické</a:t>
            </a:r>
            <a:r>
              <a:rPr lang="sk-SK" dirty="0"/>
              <a:t> platformy</a:t>
            </a:r>
            <a:endParaRPr lang="cs-CZ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749939" y="4733154"/>
            <a:ext cx="3377351" cy="3865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cs-CZ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Segoe UI Light" pitchFamily="34" charset="0"/>
                <a:ea typeface="+mn-ea"/>
                <a:cs typeface="Segoe UI Light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912">
                <a:solidFill>
                  <a:schemeClr val="tx1"/>
                </a:solidFill>
                <a:latin typeface="+mn-lt"/>
              </a:rPr>
              <a:t>Xamari</a:t>
            </a:r>
            <a:r>
              <a:rPr lang="sk-SK" sz="1912">
                <a:solidFill>
                  <a:schemeClr val="tx1"/>
                </a:solidFill>
                <a:latin typeface="+mn-lt"/>
              </a:rPr>
              <a:t>n</a:t>
            </a:r>
            <a:endParaRPr lang="sk-SK" sz="1912" dirty="0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749939" y="2718322"/>
            <a:ext cx="3377351" cy="1902410"/>
            <a:chOff x="2819400" y="2021408"/>
            <a:chExt cx="5994400" cy="3325292"/>
          </a:xfrm>
        </p:grpSpPr>
        <p:sp>
          <p:nvSpPr>
            <p:cNvPr id="6" name="Rectangle 5"/>
            <p:cNvSpPr/>
            <p:nvPr/>
          </p:nvSpPr>
          <p:spPr bwMode="auto">
            <a:xfrm>
              <a:off x="2819400" y="2108200"/>
              <a:ext cx="1981200" cy="457200"/>
            </a:xfrm>
            <a:prstGeom prst="rect">
              <a:avLst/>
            </a:prstGeom>
            <a:solidFill>
              <a:srgbClr val="9570D5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67232" tIns="67232" rIns="25215" bIns="25215" rtlCol="0" anchor="b" anchorCtr="0"/>
            <a:lstStyle/>
            <a:p>
              <a:pPr algn="ctr" defTabSz="685529"/>
              <a:r>
                <a:rPr lang="en-US" sz="588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819400" y="2588312"/>
              <a:ext cx="5994400" cy="2758388"/>
            </a:xfrm>
            <a:prstGeom prst="rect">
              <a:avLst/>
            </a:prstGeom>
            <a:solidFill>
              <a:srgbClr val="82B0BD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67232" tIns="67232" rIns="25215" bIns="25215" rtlCol="0" anchor="b" anchorCtr="0"/>
            <a:lstStyle/>
            <a:p>
              <a:pPr algn="ctr" defTabSz="685529"/>
              <a:r>
                <a:rPr lang="en-US" sz="588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832103" y="2021411"/>
              <a:ext cx="1968499" cy="621814"/>
            </a:xfrm>
            <a:prstGeom prst="rect">
              <a:avLst/>
            </a:prstGeom>
            <a:noFill/>
          </p:spPr>
          <p:txBody>
            <a:bodyPr wrap="square" lIns="134464" tIns="107571" rIns="134464" bIns="107571" rtlCol="0">
              <a:spAutoFit/>
            </a:bodyPr>
            <a:lstStyle/>
            <a:p>
              <a:pPr algn="ctr" defTabSz="685577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900" dirty="0">
                  <a:solidFill>
                    <a:schemeClr val="bg1"/>
                  </a:solidFill>
                </a:rPr>
                <a:t>iOS C# UI</a:t>
              </a: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4826000" y="2108200"/>
              <a:ext cx="1981200" cy="457200"/>
            </a:xfrm>
            <a:prstGeom prst="rect">
              <a:avLst/>
            </a:prstGeom>
            <a:solidFill>
              <a:srgbClr val="66B11F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67232" tIns="67232" rIns="25215" bIns="25215" rtlCol="0" anchor="b" anchorCtr="0"/>
            <a:lstStyle/>
            <a:p>
              <a:pPr algn="ctr" defTabSz="685529"/>
              <a:r>
                <a:rPr lang="en-US" sz="588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</a:t>
              </a: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6832600" y="2108200"/>
              <a:ext cx="1981200" cy="457200"/>
            </a:xfrm>
            <a:prstGeom prst="rect">
              <a:avLst/>
            </a:prstGeom>
            <a:solidFill>
              <a:srgbClr val="00BBF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67232" tIns="67232" rIns="25215" bIns="25215" rtlCol="0" anchor="b" anchorCtr="0"/>
            <a:lstStyle/>
            <a:p>
              <a:pPr algn="ctr" defTabSz="685529"/>
              <a:r>
                <a:rPr lang="en-US" sz="588" dirty="0">
                  <a:solidFill>
                    <a:srgbClr val="00BBF1"/>
                  </a:solidFill>
                  <a:ea typeface="Segoe UI" pitchFamily="34" charset="0"/>
                  <a:cs typeface="Segoe UI" pitchFamily="34" charset="0"/>
                </a:rPr>
                <a:t> 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845301" y="2021411"/>
              <a:ext cx="1968499" cy="621814"/>
            </a:xfrm>
            <a:prstGeom prst="rect">
              <a:avLst/>
            </a:prstGeom>
            <a:noFill/>
          </p:spPr>
          <p:txBody>
            <a:bodyPr wrap="square" lIns="134464" tIns="107571" rIns="134464" bIns="107571" rtlCol="0">
              <a:spAutoFit/>
            </a:bodyPr>
            <a:lstStyle/>
            <a:p>
              <a:pPr algn="ctr" defTabSz="685577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900" dirty="0">
                  <a:solidFill>
                    <a:schemeClr val="bg1"/>
                  </a:solidFill>
                </a:rPr>
                <a:t>Windows C# UI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26796" y="2021408"/>
              <a:ext cx="2353425" cy="621814"/>
            </a:xfrm>
            <a:prstGeom prst="rect">
              <a:avLst/>
            </a:prstGeom>
            <a:noFill/>
          </p:spPr>
          <p:txBody>
            <a:bodyPr wrap="square" lIns="134464" tIns="107571" rIns="134464" bIns="107571" rtlCol="0">
              <a:spAutoFit/>
            </a:bodyPr>
            <a:lstStyle/>
            <a:p>
              <a:pPr algn="ctr" defTabSz="685577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900" dirty="0">
                  <a:solidFill>
                    <a:schemeClr val="bg1"/>
                  </a:solidFill>
                </a:rPr>
                <a:t>Android C# UI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008480" y="2209510"/>
            <a:ext cx="2791990" cy="461842"/>
            <a:chOff x="1371601" y="1838670"/>
            <a:chExt cx="3797300" cy="628137"/>
          </a:xfrm>
        </p:grpSpPr>
        <p:grpSp>
          <p:nvGrpSpPr>
            <p:cNvPr id="14" name="Group 13"/>
            <p:cNvGrpSpPr/>
            <p:nvPr/>
          </p:nvGrpSpPr>
          <p:grpSpPr>
            <a:xfrm>
              <a:off x="1371601" y="1841014"/>
              <a:ext cx="625793" cy="625793"/>
              <a:chOff x="2057400" y="2654300"/>
              <a:chExt cx="1028700" cy="1028700"/>
            </a:xfrm>
          </p:grpSpPr>
          <p:sp>
            <p:nvSpPr>
              <p:cNvPr id="21" name="Oval 20"/>
              <p:cNvSpPr/>
              <p:nvPr/>
            </p:nvSpPr>
            <p:spPr bwMode="auto">
              <a:xfrm>
                <a:off x="2057400" y="2654300"/>
                <a:ext cx="1028700" cy="1028700"/>
              </a:xfrm>
              <a:prstGeom prst="ellipse">
                <a:avLst/>
              </a:prstGeom>
              <a:solidFill>
                <a:srgbClr val="9570D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67232" tIns="67232" rIns="25215" bIns="25215" rtlCol="0" anchor="b" anchorCtr="0"/>
              <a:lstStyle/>
              <a:p>
                <a:pPr algn="ctr" defTabSz="685529"/>
                <a:endParaRPr lang="en-US" sz="588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22" name="Picture 21" descr="Apple_logo.pdf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2319103" y="2866641"/>
                <a:ext cx="468070" cy="523137"/>
              </a:xfrm>
              <a:prstGeom prst="rect">
                <a:avLst/>
              </a:prstGeom>
            </p:spPr>
          </p:pic>
        </p:grpSp>
        <p:grpSp>
          <p:nvGrpSpPr>
            <p:cNvPr id="15" name="Group 14"/>
            <p:cNvGrpSpPr/>
            <p:nvPr/>
          </p:nvGrpSpPr>
          <p:grpSpPr>
            <a:xfrm>
              <a:off x="2991123" y="1838670"/>
              <a:ext cx="625793" cy="625793"/>
              <a:chOff x="3810000" y="3073400"/>
              <a:chExt cx="1028700" cy="1028700"/>
            </a:xfrm>
          </p:grpSpPr>
          <p:sp>
            <p:nvSpPr>
              <p:cNvPr id="19" name="Oval 18"/>
              <p:cNvSpPr/>
              <p:nvPr/>
            </p:nvSpPr>
            <p:spPr bwMode="auto">
              <a:xfrm>
                <a:off x="3810000" y="3073400"/>
                <a:ext cx="1028700" cy="1028700"/>
              </a:xfrm>
              <a:prstGeom prst="ellipse">
                <a:avLst/>
              </a:prstGeom>
              <a:solidFill>
                <a:srgbClr val="66B11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67232" tIns="67232" rIns="25215" bIns="25215" rtlCol="0" anchor="b" anchorCtr="0"/>
              <a:lstStyle/>
              <a:p>
                <a:pPr algn="ctr" defTabSz="685529"/>
                <a:endParaRPr lang="en-US" sz="588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20" name="Picture 19" descr="Android_logo.pdf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097337" y="3331368"/>
                <a:ext cx="434974" cy="500220"/>
              </a:xfrm>
              <a:prstGeom prst="rect">
                <a:avLst/>
              </a:prstGeom>
            </p:spPr>
          </p:pic>
        </p:grpSp>
        <p:grpSp>
          <p:nvGrpSpPr>
            <p:cNvPr id="16" name="Group 15"/>
            <p:cNvGrpSpPr/>
            <p:nvPr/>
          </p:nvGrpSpPr>
          <p:grpSpPr>
            <a:xfrm>
              <a:off x="4543108" y="1838670"/>
              <a:ext cx="625793" cy="625793"/>
              <a:chOff x="6083300" y="3073400"/>
              <a:chExt cx="1028700" cy="1028700"/>
            </a:xfrm>
          </p:grpSpPr>
          <p:sp>
            <p:nvSpPr>
              <p:cNvPr id="17" name="Oval 16"/>
              <p:cNvSpPr/>
              <p:nvPr/>
            </p:nvSpPr>
            <p:spPr bwMode="auto">
              <a:xfrm>
                <a:off x="6083300" y="3073400"/>
                <a:ext cx="1028700" cy="1028700"/>
              </a:xfrm>
              <a:prstGeom prst="ellipse">
                <a:avLst/>
              </a:prstGeom>
              <a:solidFill>
                <a:srgbClr val="00BBF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67232" tIns="67232" rIns="25215" bIns="25215" rtlCol="0" anchor="b" anchorCtr="0"/>
              <a:lstStyle/>
              <a:p>
                <a:pPr algn="ctr" defTabSz="685529"/>
                <a:endParaRPr lang="en-US" sz="588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8" name="Picture 17" descr="Windows_logo.pdf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365885" y="3365500"/>
                <a:ext cx="466044" cy="434974"/>
              </a:xfrm>
              <a:prstGeom prst="rect">
                <a:avLst/>
              </a:prstGeom>
            </p:spPr>
          </p:pic>
        </p:grpSp>
      </p:grpSp>
      <p:sp>
        <p:nvSpPr>
          <p:cNvPr id="23" name="TextBox 22"/>
          <p:cNvSpPr txBox="1"/>
          <p:nvPr/>
        </p:nvSpPr>
        <p:spPr>
          <a:xfrm>
            <a:off x="757096" y="3495807"/>
            <a:ext cx="3370194" cy="511491"/>
          </a:xfrm>
          <a:prstGeom prst="rect">
            <a:avLst/>
          </a:prstGeom>
          <a:noFill/>
        </p:spPr>
        <p:txBody>
          <a:bodyPr wrap="square" lIns="134464" tIns="107571" rIns="134464" bIns="107571" rtlCol="0">
            <a:spAutoFit/>
          </a:bodyPr>
          <a:lstStyle/>
          <a:p>
            <a:pPr algn="ctr" defTabSz="685577" fontAlgn="base">
              <a:spcBef>
                <a:spcPct val="0"/>
              </a:spcBef>
              <a:spcAft>
                <a:spcPct val="0"/>
              </a:spcAft>
            </a:pPr>
            <a:r>
              <a:rPr lang="en-US" sz="1912" dirty="0">
                <a:solidFill>
                  <a:schemeClr val="bg1"/>
                </a:solidFill>
                <a:latin typeface="+mj-lt"/>
              </a:rPr>
              <a:t>Shared C# Backend</a:t>
            </a:r>
          </a:p>
        </p:txBody>
      </p:sp>
    </p:spTree>
    <p:extLst>
      <p:ext uri="{BB962C8B-B14F-4D97-AF65-F5344CB8AC3E}">
        <p14:creationId xmlns:p14="http://schemas.microsoft.com/office/powerpoint/2010/main" val="295627599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0CB20-28A0-4425-B4EB-BE750363D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Indikace</a:t>
            </a:r>
            <a:r>
              <a:rPr lang="sk-SK" dirty="0"/>
              <a:t> aktivity</a:t>
            </a:r>
            <a:endParaRPr lang="cs-CZ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ECB0A6B-A099-43B5-9D75-E4C2F04DBAD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/>
        </p:blipFill>
        <p:spPr bwMode="auto">
          <a:xfrm>
            <a:off x="1298538" y="2180153"/>
            <a:ext cx="1819782" cy="1706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9C042F05-7343-4F92-BBD0-03ACFAA957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3661366" y="2185035"/>
            <a:ext cx="1821269" cy="1697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736067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0CB20-28A0-4425-B4EB-BE750363D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Kolekce</a:t>
            </a:r>
            <a:endParaRPr lang="cs-CZ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ECB0A6B-A099-43B5-9D75-E4C2F04DBAD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/>
        </p:blipFill>
        <p:spPr bwMode="auto">
          <a:xfrm>
            <a:off x="1296475" y="2180904"/>
            <a:ext cx="1823909" cy="1705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9C042F05-7343-4F92-BBD0-03ACFAA957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3657600" y="2180903"/>
            <a:ext cx="1828800" cy="1705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F72AB114-E5C7-4927-8738-4A38C7CA7C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/>
        </p:blipFill>
        <p:spPr bwMode="auto">
          <a:xfrm>
            <a:off x="6022294" y="2180776"/>
            <a:ext cx="1826555" cy="170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31D86B78-00F4-4997-9F46-D92E7BF3AF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/>
        </p:blipFill>
        <p:spPr bwMode="auto">
          <a:xfrm>
            <a:off x="1277147" y="4095109"/>
            <a:ext cx="1911588" cy="178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5FB19B4-3889-4B36-A1BB-347D596C8C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/>
        </p:blipFill>
        <p:spPr bwMode="auto">
          <a:xfrm>
            <a:off x="3668024" y="4158217"/>
            <a:ext cx="1807952" cy="1662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F91700F2-6365-429B-8C7B-59938AB3F2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/>
          <a:srcRect/>
          <a:stretch/>
        </p:blipFill>
        <p:spPr bwMode="auto">
          <a:xfrm>
            <a:off x="6029838" y="4161413"/>
            <a:ext cx="1811465" cy="1659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887306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402432" y="1073944"/>
            <a:ext cx="8741569" cy="675085"/>
          </a:xfrm>
        </p:spPr>
        <p:txBody>
          <a:bodyPr>
            <a:normAutofit fontScale="90000"/>
          </a:bodyPr>
          <a:lstStyle/>
          <a:p>
            <a:pPr algn="l"/>
            <a:r>
              <a:rPr lang="cs-CZ" dirty="0">
                <a:solidFill>
                  <a:schemeClr val="bg2"/>
                </a:solidFill>
              </a:rPr>
              <a:t>Komponenty třetích stran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86840" y="2637269"/>
            <a:ext cx="8572061" cy="2487151"/>
            <a:chOff x="388937" y="2881511"/>
            <a:chExt cx="11658598" cy="338269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88937" y="2881511"/>
              <a:ext cx="11620500" cy="1884099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27038" y="4380110"/>
              <a:ext cx="11620497" cy="18841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50778862"/>
      </p:ext>
    </p:extLst>
  </p:cSld>
  <p:clrMapOvr>
    <a:masterClrMapping/>
  </p:clrMapOvr>
  <p:transition spd="slow">
    <p:push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Kolekce - </a:t>
            </a:r>
            <a:r>
              <a:rPr lang="cs-CZ" dirty="0" err="1"/>
              <a:t>Cells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cs-CZ" dirty="0" err="1"/>
              <a:t>TextCell</a:t>
            </a:r>
            <a:r>
              <a:rPr lang="cs-CZ" dirty="0"/>
              <a:t>, </a:t>
            </a:r>
            <a:r>
              <a:rPr lang="cs-CZ" dirty="0" err="1"/>
              <a:t>ImageCell</a:t>
            </a:r>
            <a:r>
              <a:rPr lang="cs-CZ" dirty="0"/>
              <a:t>, </a:t>
            </a:r>
            <a:r>
              <a:rPr lang="cs-CZ" dirty="0" err="1"/>
              <a:t>SwitchCell</a:t>
            </a:r>
            <a:r>
              <a:rPr lang="cs-CZ" dirty="0"/>
              <a:t>, </a:t>
            </a:r>
            <a:r>
              <a:rPr lang="cs-CZ" dirty="0" err="1"/>
              <a:t>EntryCell</a:t>
            </a:r>
            <a:r>
              <a:rPr lang="cs-CZ" dirty="0"/>
              <a:t>…</a:t>
            </a:r>
          </a:p>
          <a:p>
            <a:r>
              <a:rPr lang="cs-CZ" dirty="0" err="1"/>
              <a:t>ViewCell</a:t>
            </a:r>
            <a:r>
              <a:rPr lang="cs-CZ" dirty="0"/>
              <a:t> (dovnitř lze dát cokoliv)</a:t>
            </a:r>
          </a:p>
          <a:p>
            <a:pPr lvl="1"/>
            <a:r>
              <a:rPr lang="cs-CZ" dirty="0" err="1"/>
              <a:t>ViewCell.ContextActions</a:t>
            </a:r>
            <a:r>
              <a:rPr lang="cs-CZ" dirty="0"/>
              <a:t> … kontextové menu</a:t>
            </a:r>
          </a:p>
          <a:p>
            <a:endParaRPr lang="cs-CZ" dirty="0"/>
          </a:p>
          <a:p>
            <a:r>
              <a:rPr lang="cs-CZ" dirty="0" err="1"/>
              <a:t>ListView</a:t>
            </a:r>
            <a:endParaRPr lang="cs-CZ" dirty="0"/>
          </a:p>
          <a:p>
            <a:pPr lvl="1"/>
            <a:r>
              <a:rPr lang="cs-CZ" dirty="0" err="1"/>
              <a:t>ItemsSource</a:t>
            </a:r>
            <a:r>
              <a:rPr lang="cs-CZ" dirty="0"/>
              <a:t>="{</a:t>
            </a:r>
            <a:r>
              <a:rPr lang="cs-CZ" dirty="0" err="1"/>
              <a:t>Binding</a:t>
            </a:r>
            <a:r>
              <a:rPr lang="cs-CZ" dirty="0"/>
              <a:t>: …}"</a:t>
            </a:r>
          </a:p>
          <a:p>
            <a:pPr lvl="1"/>
            <a:r>
              <a:rPr lang="cs-CZ" dirty="0" err="1"/>
              <a:t>IsPullToRefreshEnabled</a:t>
            </a:r>
            <a:r>
              <a:rPr lang="cs-CZ" dirty="0"/>
              <a:t> = </a:t>
            </a:r>
            <a:r>
              <a:rPr lang="cs-CZ" dirty="0" err="1"/>
              <a:t>true</a:t>
            </a:r>
            <a:r>
              <a:rPr lang="cs-CZ" dirty="0"/>
              <a:t> | </a:t>
            </a:r>
            <a:r>
              <a:rPr lang="cs-CZ" dirty="0" err="1"/>
              <a:t>false</a:t>
            </a:r>
            <a:endParaRPr lang="cs-CZ" dirty="0"/>
          </a:p>
          <a:p>
            <a:pPr lvl="2"/>
            <a:r>
              <a:rPr lang="cs-CZ" dirty="0"/>
              <a:t>zavolá </a:t>
            </a:r>
            <a:r>
              <a:rPr lang="cs-CZ" dirty="0" err="1"/>
              <a:t>RefreshCommand</a:t>
            </a:r>
            <a:endParaRPr lang="cs-CZ" dirty="0"/>
          </a:p>
          <a:p>
            <a:pPr lvl="1"/>
            <a:r>
              <a:rPr lang="cs-CZ" dirty="0" err="1"/>
              <a:t>HasUnevenRows</a:t>
            </a:r>
            <a:r>
              <a:rPr lang="cs-CZ" dirty="0"/>
              <a:t> = </a:t>
            </a:r>
            <a:r>
              <a:rPr lang="cs-CZ" dirty="0" err="1"/>
              <a:t>true</a:t>
            </a:r>
            <a:r>
              <a:rPr lang="cs-CZ" dirty="0"/>
              <a:t> | </a:t>
            </a:r>
            <a:r>
              <a:rPr lang="cs-CZ" dirty="0" err="1"/>
              <a:t>false</a:t>
            </a:r>
            <a:endParaRPr lang="cs-CZ" dirty="0"/>
          </a:p>
          <a:p>
            <a:pPr lvl="2"/>
            <a:r>
              <a:rPr lang="cs-CZ" dirty="0"/>
              <a:t>různé výšky řádků</a:t>
            </a:r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60526582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0CB20-28A0-4425-B4EB-BE750363D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Cells</a:t>
            </a:r>
            <a:endParaRPr lang="cs-CZ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ECB0A6B-A099-43B5-9D75-E4C2F04DBAD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/>
        </p:blipFill>
        <p:spPr bwMode="auto">
          <a:xfrm>
            <a:off x="1296475" y="2187744"/>
            <a:ext cx="1823909" cy="169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9C042F05-7343-4F92-BBD0-03ACFAA957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3662173" y="2180903"/>
            <a:ext cx="1819655" cy="1705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F72AB114-E5C7-4927-8738-4A38C7CA7C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/>
        </p:blipFill>
        <p:spPr bwMode="auto">
          <a:xfrm>
            <a:off x="6026861" y="2180776"/>
            <a:ext cx="1817422" cy="170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31D86B78-00F4-4997-9F46-D92E7BF3AF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/>
        </p:blipFill>
        <p:spPr bwMode="auto">
          <a:xfrm>
            <a:off x="1277147" y="4099661"/>
            <a:ext cx="1911588" cy="1779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590056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ViewCell</a:t>
            </a:r>
            <a:endParaRPr lang="cs-CZ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6066" y="2140415"/>
            <a:ext cx="1728192" cy="3497532"/>
          </a:xfrm>
          <a:prstGeom prst="rect">
            <a:avLst/>
          </a:prstGeom>
        </p:spPr>
      </p:pic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749" y="2140415"/>
            <a:ext cx="1734347" cy="3497532"/>
          </a:xfrm>
        </p:spPr>
      </p:pic>
    </p:spTree>
    <p:extLst>
      <p:ext uri="{BB962C8B-B14F-4D97-AF65-F5344CB8AC3E}">
        <p14:creationId xmlns:p14="http://schemas.microsoft.com/office/powerpoint/2010/main" val="132336753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0CB20-28A0-4425-B4EB-BE750363D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Pop-ups</a:t>
            </a:r>
            <a:endParaRPr lang="cs-CZ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ECB0A6B-A099-43B5-9D75-E4C2F04DBAD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/>
        </p:blipFill>
        <p:spPr bwMode="auto">
          <a:xfrm>
            <a:off x="1300234" y="2180153"/>
            <a:ext cx="1816390" cy="1706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9C042F05-7343-4F92-BBD0-03ACFAA957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3661366" y="2193521"/>
            <a:ext cx="1821269" cy="1680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774262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Cells</a:t>
            </a:r>
            <a:r>
              <a:rPr lang="cs-CZ" dirty="0"/>
              <a:t> &amp; </a:t>
            </a:r>
            <a:r>
              <a:rPr lang="cs-CZ" dirty="0" err="1"/>
              <a:t>Lists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cs-CZ" dirty="0" err="1"/>
              <a:t>TextCell</a:t>
            </a:r>
            <a:r>
              <a:rPr lang="cs-CZ" dirty="0"/>
              <a:t>, </a:t>
            </a:r>
            <a:r>
              <a:rPr lang="cs-CZ" dirty="0" err="1"/>
              <a:t>ImageCell</a:t>
            </a:r>
            <a:r>
              <a:rPr lang="cs-CZ" dirty="0"/>
              <a:t>, </a:t>
            </a:r>
            <a:r>
              <a:rPr lang="cs-CZ" dirty="0" err="1"/>
              <a:t>SwitchCell</a:t>
            </a:r>
            <a:r>
              <a:rPr lang="cs-CZ" dirty="0"/>
              <a:t>, </a:t>
            </a:r>
            <a:r>
              <a:rPr lang="cs-CZ" dirty="0" err="1"/>
              <a:t>EntryCell</a:t>
            </a:r>
            <a:r>
              <a:rPr lang="cs-CZ" dirty="0"/>
              <a:t>…</a:t>
            </a:r>
          </a:p>
          <a:p>
            <a:r>
              <a:rPr lang="cs-CZ" dirty="0" err="1"/>
              <a:t>ViewCell</a:t>
            </a:r>
            <a:r>
              <a:rPr lang="cs-CZ" dirty="0"/>
              <a:t> (dovnitř lze dát cokoliv)</a:t>
            </a:r>
          </a:p>
          <a:p>
            <a:pPr lvl="1"/>
            <a:r>
              <a:rPr lang="cs-CZ" dirty="0" err="1"/>
              <a:t>ViewCell.ContextActions</a:t>
            </a:r>
            <a:r>
              <a:rPr lang="cs-CZ" dirty="0"/>
              <a:t> … kontextové menu</a:t>
            </a:r>
          </a:p>
          <a:p>
            <a:endParaRPr lang="cs-CZ" dirty="0"/>
          </a:p>
          <a:p>
            <a:r>
              <a:rPr lang="cs-CZ" dirty="0" err="1"/>
              <a:t>ListView</a:t>
            </a:r>
            <a:endParaRPr lang="cs-CZ" dirty="0"/>
          </a:p>
          <a:p>
            <a:pPr lvl="1"/>
            <a:r>
              <a:rPr lang="cs-CZ" dirty="0" err="1"/>
              <a:t>ItemsSource</a:t>
            </a:r>
            <a:r>
              <a:rPr lang="cs-CZ" dirty="0"/>
              <a:t>="{</a:t>
            </a:r>
            <a:r>
              <a:rPr lang="cs-CZ" dirty="0" err="1"/>
              <a:t>Binding</a:t>
            </a:r>
            <a:r>
              <a:rPr lang="cs-CZ" dirty="0"/>
              <a:t>: …}"</a:t>
            </a:r>
          </a:p>
          <a:p>
            <a:pPr lvl="1"/>
            <a:r>
              <a:rPr lang="cs-CZ" dirty="0" err="1"/>
              <a:t>IsPullToRefreshEnabled</a:t>
            </a:r>
            <a:r>
              <a:rPr lang="cs-CZ" dirty="0"/>
              <a:t> = </a:t>
            </a:r>
            <a:r>
              <a:rPr lang="cs-CZ" dirty="0" err="1"/>
              <a:t>true</a:t>
            </a:r>
            <a:r>
              <a:rPr lang="cs-CZ" dirty="0"/>
              <a:t> | </a:t>
            </a:r>
            <a:r>
              <a:rPr lang="cs-CZ" dirty="0" err="1"/>
              <a:t>false</a:t>
            </a:r>
            <a:endParaRPr lang="cs-CZ" dirty="0"/>
          </a:p>
          <a:p>
            <a:pPr lvl="2"/>
            <a:r>
              <a:rPr lang="cs-CZ" dirty="0"/>
              <a:t>zavolá </a:t>
            </a:r>
            <a:r>
              <a:rPr lang="cs-CZ" dirty="0" err="1"/>
              <a:t>RefreshCommand</a:t>
            </a:r>
            <a:endParaRPr lang="cs-CZ" dirty="0"/>
          </a:p>
          <a:p>
            <a:pPr lvl="1"/>
            <a:r>
              <a:rPr lang="cs-CZ" dirty="0" err="1"/>
              <a:t>HasUnevenRows</a:t>
            </a:r>
            <a:r>
              <a:rPr lang="cs-CZ" dirty="0"/>
              <a:t> = </a:t>
            </a:r>
            <a:r>
              <a:rPr lang="cs-CZ" dirty="0" err="1"/>
              <a:t>true</a:t>
            </a:r>
            <a:r>
              <a:rPr lang="cs-CZ" dirty="0"/>
              <a:t> | </a:t>
            </a:r>
            <a:r>
              <a:rPr lang="cs-CZ" dirty="0" err="1"/>
              <a:t>false</a:t>
            </a:r>
            <a:endParaRPr lang="cs-CZ" dirty="0"/>
          </a:p>
          <a:p>
            <a:pPr lvl="2"/>
            <a:r>
              <a:rPr lang="cs-CZ" dirty="0"/>
              <a:t>různé výšky řádků</a:t>
            </a:r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4239666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904B6-8883-4D76-A690-8B7D5FECD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Platformně</a:t>
            </a:r>
            <a:r>
              <a:rPr lang="en-US" dirty="0"/>
              <a:t> specific</a:t>
            </a:r>
            <a:r>
              <a:rPr lang="cs-CZ" dirty="0" err="1"/>
              <a:t>ké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74539-C5FD-4D20-99DB-B652C4EC4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</a:t>
            </a:r>
            <a:r>
              <a:rPr lang="cs-CZ" dirty="0"/>
              <a:t>ý zápis je již </a:t>
            </a:r>
            <a:r>
              <a:rPr lang="cs-CZ" b="1" dirty="0" err="1"/>
              <a:t>deprecated</a:t>
            </a:r>
            <a:endParaRPr lang="cs-CZ" b="1" dirty="0"/>
          </a:p>
          <a:p>
            <a:r>
              <a:rPr lang="cs-CZ" dirty="0"/>
              <a:t>Nový zápis povoluje jednotnou definici pro víc platforem</a:t>
            </a:r>
          </a:p>
          <a:p>
            <a:pPr marL="0" indent="0">
              <a:buNone/>
            </a:pPr>
            <a:endParaRPr lang="cs-CZ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9D87DD-3994-4C7B-BF55-A2E94F8CDFE4}"/>
              </a:ext>
            </a:extLst>
          </p:cNvPr>
          <p:cNvSpPr/>
          <p:nvPr/>
        </p:nvSpPr>
        <p:spPr>
          <a:xfrm>
            <a:off x="457200" y="4077072"/>
            <a:ext cx="6400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Button.BorderWidth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OnPlatform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x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TypeArguments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="system:Double"&gt;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On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Platform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="Android"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="5"/&gt;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On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Platform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="iOS, UWP"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Value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="10"/&gt;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OnPlatform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Button.BorderWidth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87457933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err="1"/>
              <a:t>Platformně</a:t>
            </a:r>
            <a:r>
              <a:rPr lang="cs-CZ" dirty="0"/>
              <a:t> specifické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b="1" dirty="0" err="1"/>
              <a:t>Custom</a:t>
            </a:r>
            <a:r>
              <a:rPr lang="cs-CZ" b="1" dirty="0"/>
              <a:t> </a:t>
            </a:r>
            <a:r>
              <a:rPr lang="cs-CZ" b="1" dirty="0" err="1"/>
              <a:t>Renderer</a:t>
            </a:r>
            <a:endParaRPr lang="cs-CZ" b="1" dirty="0"/>
          </a:p>
          <a:p>
            <a:r>
              <a:rPr lang="cs-CZ" dirty="0"/>
              <a:t>Když něco nejde v XAML</a:t>
            </a:r>
          </a:p>
          <a:p>
            <a:r>
              <a:rPr lang="cs-CZ" dirty="0"/>
              <a:t>Ve </a:t>
            </a:r>
            <a:r>
              <a:rPr lang="cs-CZ" dirty="0" err="1"/>
              <a:t>Forms</a:t>
            </a:r>
            <a:r>
              <a:rPr lang="cs-CZ" dirty="0"/>
              <a:t> projektu vyrobit třídu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BoxViewWithRadius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BoxView</a:t>
            </a:r>
            <a:endParaRPr lang="cs-CZ" sz="2000" dirty="0"/>
          </a:p>
          <a:p>
            <a:r>
              <a:rPr lang="cs-CZ" dirty="0"/>
              <a:t>V Android/</a:t>
            </a:r>
            <a:r>
              <a:rPr lang="cs-CZ" dirty="0" err="1"/>
              <a:t>iOS</a:t>
            </a:r>
            <a:r>
              <a:rPr lang="cs-CZ" dirty="0"/>
              <a:t> projektu vyrobit </a:t>
            </a:r>
            <a:r>
              <a:rPr lang="cs-CZ" dirty="0" err="1"/>
              <a:t>Renderer</a:t>
            </a:r>
            <a:endParaRPr lang="cs-CZ" dirty="0"/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assembly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ExportRenderer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typeof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BoxViewWithRadius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typeof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BoxViewWithRadiusRenderer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))]</a:t>
            </a:r>
            <a:endParaRPr lang="cs-CZ" sz="2000" dirty="0"/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BoxViewWithRadiusRenderer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BoxRenderer</a:t>
            </a:r>
            <a:endParaRPr lang="cs-CZ" sz="2000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r>
              <a:rPr lang="cs-CZ" dirty="0"/>
              <a:t>V </a:t>
            </a:r>
            <a:r>
              <a:rPr lang="cs-CZ" dirty="0" err="1"/>
              <a:t>XAMLu</a:t>
            </a:r>
            <a:r>
              <a:rPr lang="cs-CZ" dirty="0"/>
              <a:t> použití třídy z </a:t>
            </a:r>
            <a:r>
              <a:rPr lang="cs-CZ" dirty="0" err="1"/>
              <a:t>Forms</a:t>
            </a:r>
            <a:r>
              <a:rPr lang="cs-CZ" dirty="0"/>
              <a:t> projektu</a:t>
            </a:r>
          </a:p>
          <a:p>
            <a:r>
              <a:rPr lang="cs-CZ" dirty="0"/>
              <a:t>Implementace pro každou platformu zvlášť</a:t>
            </a:r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77399937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Xamarin</a:t>
            </a:r>
            <a:r>
              <a:rPr lang="en-US" dirty="0"/>
              <a:t> Android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Celý vývoj je možný </a:t>
            </a:r>
            <a:r>
              <a:rPr lang="sk-SK" dirty="0" err="1"/>
              <a:t>ve</a:t>
            </a:r>
            <a:r>
              <a:rPr lang="sk-SK" dirty="0"/>
              <a:t> </a:t>
            </a:r>
            <a:r>
              <a:rPr lang="sk-SK" dirty="0" err="1"/>
              <a:t>Visual</a:t>
            </a:r>
            <a:r>
              <a:rPr lang="sk-SK" dirty="0"/>
              <a:t> </a:t>
            </a:r>
            <a:r>
              <a:rPr lang="sk-SK" dirty="0" err="1"/>
              <a:t>Studiu</a:t>
            </a:r>
            <a:endParaRPr lang="sk-SK" dirty="0"/>
          </a:p>
          <a:p>
            <a:r>
              <a:rPr lang="en-US" dirty="0" err="1"/>
              <a:t>Podpora</a:t>
            </a:r>
            <a:r>
              <a:rPr lang="en-US" dirty="0"/>
              <a:t> pro .</a:t>
            </a:r>
            <a:r>
              <a:rPr lang="en-US" dirty="0" err="1"/>
              <a:t>axml</a:t>
            </a:r>
            <a:endParaRPr lang="en-US" dirty="0"/>
          </a:p>
          <a:p>
            <a:r>
              <a:rPr lang="en-US" dirty="0" err="1"/>
              <a:t>Integrovan</a:t>
            </a:r>
            <a:r>
              <a:rPr lang="sk-SK" dirty="0"/>
              <a:t>ý </a:t>
            </a:r>
            <a:r>
              <a:rPr lang="sk-SK" dirty="0" err="1"/>
              <a:t>designer</a:t>
            </a:r>
            <a:endParaRPr lang="sk-SK" dirty="0"/>
          </a:p>
          <a:p>
            <a:r>
              <a:rPr lang="sk-SK" dirty="0"/>
              <a:t>Kód </a:t>
            </a:r>
            <a:r>
              <a:rPr lang="sk-SK" dirty="0" err="1"/>
              <a:t>psaný</a:t>
            </a:r>
            <a:r>
              <a:rPr lang="sk-SK" dirty="0"/>
              <a:t> v </a:t>
            </a:r>
            <a:r>
              <a:rPr lang="en-US" dirty="0"/>
              <a:t>C#</a:t>
            </a:r>
            <a:endParaRPr lang="sk-SK" dirty="0"/>
          </a:p>
          <a:p>
            <a:r>
              <a:rPr lang="sk-SK" dirty="0" err="1"/>
              <a:t>Možnost</a:t>
            </a:r>
            <a:r>
              <a:rPr lang="sk-SK" dirty="0"/>
              <a:t> </a:t>
            </a:r>
            <a:r>
              <a:rPr lang="sk-SK" dirty="0" err="1"/>
              <a:t>debugovat</a:t>
            </a:r>
            <a:r>
              <a:rPr lang="sk-SK" dirty="0"/>
              <a:t> na </a:t>
            </a:r>
            <a:r>
              <a:rPr lang="sk-SK" dirty="0" err="1"/>
              <a:t>zařízení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81277670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Platformně</a:t>
            </a:r>
            <a:r>
              <a:rPr lang="sk-SK" dirty="0"/>
              <a:t> </a:t>
            </a:r>
            <a:r>
              <a:rPr lang="sk-SK" dirty="0" err="1"/>
              <a:t>specifické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sk-SK" dirty="0" err="1"/>
              <a:t>Přístup</a:t>
            </a:r>
            <a:r>
              <a:rPr lang="sk-SK" dirty="0"/>
              <a:t> k </a:t>
            </a:r>
            <a:r>
              <a:rPr lang="sk-SK" dirty="0" err="1"/>
              <a:t>souborům</a:t>
            </a:r>
            <a:endParaRPr lang="sk-SK" dirty="0"/>
          </a:p>
          <a:p>
            <a:r>
              <a:rPr lang="sk-SK" dirty="0"/>
              <a:t>Práce s </a:t>
            </a:r>
            <a:r>
              <a:rPr lang="sk-SK" dirty="0" err="1"/>
              <a:t>push</a:t>
            </a:r>
            <a:r>
              <a:rPr lang="sk-SK" dirty="0"/>
              <a:t> </a:t>
            </a:r>
            <a:r>
              <a:rPr lang="sk-SK" dirty="0" err="1"/>
              <a:t>notifikacemi</a:t>
            </a:r>
            <a:endParaRPr lang="sk-SK" dirty="0"/>
          </a:p>
          <a:p>
            <a:r>
              <a:rPr lang="sk-SK" dirty="0" err="1"/>
              <a:t>Zjišťování</a:t>
            </a:r>
            <a:r>
              <a:rPr lang="sk-SK" dirty="0"/>
              <a:t> stavu </a:t>
            </a:r>
            <a:r>
              <a:rPr lang="sk-SK" dirty="0" err="1"/>
              <a:t>baterie</a:t>
            </a:r>
            <a:endParaRPr lang="sk-SK" dirty="0"/>
          </a:p>
          <a:p>
            <a:r>
              <a:rPr lang="sk-SK" dirty="0"/>
              <a:t>...</a:t>
            </a:r>
          </a:p>
          <a:p>
            <a:r>
              <a:rPr lang="sk-SK" dirty="0" err="1"/>
              <a:t>Řešení</a:t>
            </a:r>
            <a:r>
              <a:rPr lang="sk-SK" dirty="0"/>
              <a:t> pomocí interface v</a:t>
            </a:r>
            <a:r>
              <a:rPr lang="en-US" dirty="0"/>
              <a:t>e s</a:t>
            </a:r>
            <a:r>
              <a:rPr lang="cs-CZ" dirty="0" err="1"/>
              <a:t>díleném</a:t>
            </a:r>
            <a:r>
              <a:rPr lang="cs-CZ" dirty="0"/>
              <a:t> </a:t>
            </a:r>
            <a:r>
              <a:rPr lang="sk-SK" dirty="0"/>
              <a:t>projektu a </a:t>
            </a:r>
            <a:r>
              <a:rPr lang="sk-SK" dirty="0" err="1"/>
              <a:t>implementace</a:t>
            </a:r>
            <a:r>
              <a:rPr lang="sk-SK" dirty="0"/>
              <a:t> zvlášť pro jednotlivé platformy</a:t>
            </a:r>
          </a:p>
          <a:p>
            <a:r>
              <a:rPr lang="sk-SK" dirty="0" err="1"/>
              <a:t>Vestavěný</a:t>
            </a:r>
            <a:r>
              <a:rPr lang="sk-SK" dirty="0"/>
              <a:t> mechanizmus – </a:t>
            </a:r>
            <a:r>
              <a:rPr lang="sk-SK" dirty="0" err="1"/>
              <a:t>DependencyService</a:t>
            </a:r>
            <a:endParaRPr lang="sk-SK" dirty="0"/>
          </a:p>
          <a:p>
            <a:r>
              <a:rPr lang="sk-SK" dirty="0" err="1"/>
              <a:t>Možnost</a:t>
            </a:r>
            <a:r>
              <a:rPr lang="sk-SK" dirty="0"/>
              <a:t> použití </a:t>
            </a:r>
            <a:r>
              <a:rPr lang="sk-SK" dirty="0" err="1"/>
              <a:t>vlastního</a:t>
            </a:r>
            <a:r>
              <a:rPr lang="sk-SK" dirty="0"/>
              <a:t> </a:t>
            </a:r>
            <a:r>
              <a:rPr lang="sk-SK" dirty="0" err="1"/>
              <a:t>IoC</a:t>
            </a:r>
            <a:r>
              <a:rPr lang="sk-SK" dirty="0"/>
              <a:t> kontejneru</a:t>
            </a:r>
            <a:endParaRPr lang="en-US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9051297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FDA02D6-C137-4A77-A533-4082503D9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Platformně</a:t>
            </a:r>
            <a:r>
              <a:rPr lang="cs-CZ" dirty="0"/>
              <a:t> specifické</a:t>
            </a:r>
            <a:endParaRPr lang="en-US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5055F456-8951-4D18-A61C-0C32988C7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Podpora pro </a:t>
            </a:r>
            <a:r>
              <a:rPr lang="cs-CZ" dirty="0" err="1"/>
              <a:t>iOS</a:t>
            </a:r>
            <a:r>
              <a:rPr lang="cs-CZ" dirty="0"/>
              <a:t> a Android</a:t>
            </a:r>
          </a:p>
          <a:p>
            <a:pPr lvl="1"/>
            <a:r>
              <a:rPr lang="cs-CZ" dirty="0"/>
              <a:t>100</a:t>
            </a:r>
            <a:r>
              <a:rPr lang="en-US" dirty="0"/>
              <a:t>% </a:t>
            </a:r>
            <a:r>
              <a:rPr lang="cs-CZ" dirty="0"/>
              <a:t>podpora pro API při </a:t>
            </a:r>
            <a:r>
              <a:rPr lang="cs-CZ" dirty="0" err="1"/>
              <a:t>releasu</a:t>
            </a:r>
            <a:endParaRPr lang="cs-CZ" dirty="0"/>
          </a:p>
          <a:p>
            <a:r>
              <a:rPr lang="cs-CZ" dirty="0"/>
              <a:t>Zápis velmi podobný Jav</a:t>
            </a:r>
            <a:r>
              <a:rPr lang="en-US" dirty="0"/>
              <a:t>a/Swift, </a:t>
            </a:r>
            <a:r>
              <a:rPr lang="en-US" dirty="0" err="1"/>
              <a:t>stejn</a:t>
            </a:r>
            <a:r>
              <a:rPr lang="cs-CZ" dirty="0"/>
              <a:t>é názvy tříd atd.</a:t>
            </a:r>
          </a:p>
          <a:p>
            <a:r>
              <a:rPr lang="cs-CZ" dirty="0"/>
              <a:t>Z existujícího kódu na jinou platformu je možné jednoduše přepsat do </a:t>
            </a:r>
            <a:r>
              <a:rPr lang="cs-CZ" dirty="0" err="1"/>
              <a:t>Xamarinu</a:t>
            </a:r>
            <a:endParaRPr lang="en-US" dirty="0"/>
          </a:p>
          <a:p>
            <a:r>
              <a:rPr lang="en-US" b="1" dirty="0" err="1"/>
              <a:t>Xamarin.Essentials</a:t>
            </a:r>
            <a:r>
              <a:rPr lang="en-US" b="1" dirty="0"/>
              <a:t> </a:t>
            </a:r>
            <a:r>
              <a:rPr lang="en-US" dirty="0"/>
              <a:t>– </a:t>
            </a:r>
            <a:r>
              <a:rPr lang="en-US" dirty="0" err="1"/>
              <a:t>multiplatformn</a:t>
            </a:r>
            <a:r>
              <a:rPr lang="cs-CZ" dirty="0"/>
              <a:t>í přístup k těmto API</a:t>
            </a:r>
            <a:endParaRPr lang="sk-SK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91375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binding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Mezi</a:t>
            </a:r>
            <a:r>
              <a:rPr lang="en-US" dirty="0"/>
              <a:t> code-behind a XAML</a:t>
            </a:r>
          </a:p>
          <a:p>
            <a:r>
              <a:rPr lang="en-US" b="1" dirty="0" err="1"/>
              <a:t>Mezi</a:t>
            </a:r>
            <a:r>
              <a:rPr lang="en-US" b="1" dirty="0"/>
              <a:t> </a:t>
            </a:r>
            <a:r>
              <a:rPr lang="en-US" b="1" dirty="0" err="1"/>
              <a:t>ViewModelem</a:t>
            </a:r>
            <a:r>
              <a:rPr lang="en-US" b="1" dirty="0"/>
              <a:t> a View</a:t>
            </a:r>
          </a:p>
          <a:p>
            <a:r>
              <a:rPr lang="sk-SK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</a:t>
            </a:r>
            <a:r>
              <a:rPr lang="sk-SK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sk-SK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sk-SK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sk-SK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Binding</a:t>
            </a:r>
            <a:r>
              <a:rPr lang="sk-SK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Path=Operand1</a:t>
            </a:r>
            <a:r>
              <a:rPr lang="sk-SK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sk-SK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endParaRPr lang="en-US" b="1" dirty="0"/>
          </a:p>
          <a:p>
            <a:r>
              <a:rPr lang="en-US" b="1" dirty="0" err="1"/>
              <a:t>Mezi</a:t>
            </a:r>
            <a:r>
              <a:rPr lang="en-US" b="1" dirty="0"/>
              <a:t> </a:t>
            </a:r>
            <a:r>
              <a:rPr lang="en-US" b="1" dirty="0" err="1"/>
              <a:t>komponentami</a:t>
            </a:r>
            <a:r>
              <a:rPr lang="en-US" b="1" dirty="0"/>
              <a:t> </a:t>
            </a:r>
            <a:r>
              <a:rPr lang="en-US" b="1" dirty="0" err="1"/>
              <a:t>ve</a:t>
            </a:r>
            <a:r>
              <a:rPr lang="en-US" b="1" dirty="0"/>
              <a:t> View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{Binding Source={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x:Reference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Name=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DisplayAlertButton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}, Path=Text}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endParaRPr lang="sk-SK" b="1" dirty="0"/>
          </a:p>
        </p:txBody>
      </p:sp>
    </p:spTree>
    <p:extLst>
      <p:ext uri="{BB962C8B-B14F-4D97-AF65-F5344CB8AC3E}">
        <p14:creationId xmlns:p14="http://schemas.microsoft.com/office/powerpoint/2010/main" val="159652272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Směr </a:t>
            </a:r>
            <a:r>
              <a:rPr lang="cs-CZ" dirty="0" err="1"/>
              <a:t>bindingu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cs-CZ" dirty="0"/>
              <a:t>Vlastnost </a:t>
            </a:r>
            <a:r>
              <a:rPr lang="cs-CZ" b="1" dirty="0"/>
              <a:t>Mode</a:t>
            </a:r>
          </a:p>
          <a:p>
            <a:pPr lvl="1"/>
            <a:r>
              <a:rPr lang="cs-CZ" b="1" dirty="0" err="1"/>
              <a:t>OneTime</a:t>
            </a:r>
            <a:endParaRPr lang="cs-CZ" b="1" dirty="0"/>
          </a:p>
          <a:p>
            <a:pPr lvl="2"/>
            <a:r>
              <a:rPr lang="cs-CZ" dirty="0"/>
              <a:t>jen jednou na začátku</a:t>
            </a:r>
          </a:p>
          <a:p>
            <a:pPr lvl="1"/>
            <a:r>
              <a:rPr lang="cs-CZ" b="1" dirty="0" err="1"/>
              <a:t>OneWay</a:t>
            </a:r>
            <a:endParaRPr lang="cs-CZ" b="1" dirty="0"/>
          </a:p>
          <a:p>
            <a:pPr lvl="2"/>
            <a:r>
              <a:rPr lang="cs-CZ" dirty="0"/>
              <a:t>jedním směrem – ze zdroje do cíle</a:t>
            </a:r>
          </a:p>
          <a:p>
            <a:pPr lvl="1"/>
            <a:r>
              <a:rPr lang="cs-CZ" b="1" dirty="0" err="1"/>
              <a:t>TwoWay</a:t>
            </a:r>
            <a:endParaRPr lang="cs-CZ" b="1" dirty="0"/>
          </a:p>
          <a:p>
            <a:pPr lvl="2"/>
            <a:r>
              <a:rPr lang="cs-CZ" dirty="0"/>
              <a:t>obousměrně – změna v cíli změní i zdroj</a:t>
            </a:r>
          </a:p>
          <a:p>
            <a:pPr lvl="1"/>
            <a:r>
              <a:rPr lang="cs-CZ" b="1" dirty="0" err="1"/>
              <a:t>OneWayToSource</a:t>
            </a:r>
            <a:endParaRPr lang="cs-CZ" b="1" dirty="0"/>
          </a:p>
          <a:p>
            <a:pPr lvl="2"/>
            <a:r>
              <a:rPr lang="cs-CZ" dirty="0"/>
              <a:t>jedním směrem – od cíle k zdroji</a:t>
            </a:r>
          </a:p>
          <a:p>
            <a:r>
              <a:rPr lang="cs-CZ" dirty="0"/>
              <a:t>Zdroj – vlastnost, na kterou </a:t>
            </a:r>
            <a:r>
              <a:rPr lang="cs-CZ" dirty="0" err="1"/>
              <a:t>bindujeme</a:t>
            </a:r>
            <a:endParaRPr lang="cs-CZ" dirty="0"/>
          </a:p>
          <a:p>
            <a:r>
              <a:rPr lang="cs-CZ" dirty="0"/>
              <a:t>Cíl – komponenta, která má {</a:t>
            </a:r>
            <a:r>
              <a:rPr lang="cs-CZ" dirty="0" err="1"/>
              <a:t>Binding</a:t>
            </a:r>
            <a:r>
              <a:rPr lang="cs-CZ" dirty="0"/>
              <a:t>}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9980916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Binding</a:t>
            </a:r>
            <a:r>
              <a:rPr lang="cs-CZ" dirty="0"/>
              <a:t> - Notifikace o změnách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cs-CZ" b="1" dirty="0" err="1"/>
              <a:t>OneWay</a:t>
            </a:r>
            <a:r>
              <a:rPr lang="cs-CZ" dirty="0"/>
              <a:t> a </a:t>
            </a:r>
            <a:r>
              <a:rPr lang="cs-CZ" b="1" dirty="0" err="1"/>
              <a:t>TwoWay</a:t>
            </a:r>
            <a:r>
              <a:rPr lang="cs-CZ" dirty="0"/>
              <a:t> </a:t>
            </a:r>
          </a:p>
          <a:p>
            <a:pPr lvl="1"/>
            <a:r>
              <a:rPr lang="cs-CZ" dirty="0"/>
              <a:t>reaguje na změny zdroje</a:t>
            </a:r>
          </a:p>
          <a:p>
            <a:pPr lvl="1"/>
            <a:r>
              <a:rPr lang="cs-CZ" dirty="0"/>
              <a:t>zdroj o nich musí dát nějak vědět</a:t>
            </a:r>
          </a:p>
          <a:p>
            <a:pPr lvl="1"/>
            <a:r>
              <a:rPr lang="cs-CZ" dirty="0"/>
              <a:t>objekt implementuje </a:t>
            </a:r>
            <a:r>
              <a:rPr lang="cs-CZ" b="1" dirty="0" err="1"/>
              <a:t>INotifyPropertyChanged</a:t>
            </a:r>
            <a:endParaRPr lang="cs-CZ" b="1" dirty="0"/>
          </a:p>
          <a:p>
            <a:pPr lvl="2"/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event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PropertyChangedEventHandler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PropertyChanged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cs-CZ" b="1" dirty="0"/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Je vhodné přidat metodu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OnPropertyChanged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s parametrem s atributem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CallerMemberName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endParaRPr lang="sk-SK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sk-SK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800" dirty="0">
                <a:solidFill>
                  <a:srgbClr val="000000"/>
                </a:solidFill>
                <a:latin typeface="Consolas" panose="020B0609020204030204" pitchFamily="49" charset="0"/>
              </a:rPr>
              <a:t>Knihovna </a:t>
            </a:r>
            <a:r>
              <a:rPr lang="cs-CZ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Fody</a:t>
            </a:r>
            <a:r>
              <a:rPr lang="cs-CZ" sz="1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cs-CZ" sz="1500" dirty="0">
                <a:solidFill>
                  <a:srgbClr val="000000"/>
                </a:solidFill>
                <a:latin typeface="Consolas" panose="020B0609020204030204" pitchFamily="49" charset="0"/>
              </a:rPr>
              <a:t>Nuget balíček </a:t>
            </a:r>
            <a:r>
              <a:rPr lang="cs-CZ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Fody</a:t>
            </a:r>
            <a:endParaRPr lang="cs-CZ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1500" dirty="0">
                <a:solidFill>
                  <a:srgbClr val="000000"/>
                </a:solidFill>
                <a:latin typeface="Consolas" panose="020B0609020204030204" pitchFamily="49" charset="0"/>
              </a:rPr>
              <a:t>Nuget balíček </a:t>
            </a:r>
            <a:r>
              <a:rPr lang="cs-CZ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PropertyChanged.Fody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102189429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INotifyCollectionChanged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b="1" dirty="0" err="1"/>
              <a:t>ObservableCollection</a:t>
            </a:r>
            <a:r>
              <a:rPr lang="cs-CZ" b="1" dirty="0"/>
              <a:t>&lt;T&gt;</a:t>
            </a:r>
          </a:p>
          <a:p>
            <a:pPr lvl="1"/>
            <a:r>
              <a:rPr lang="cs-CZ" dirty="0"/>
              <a:t>implementuje toto rozhraní</a:t>
            </a:r>
          </a:p>
          <a:p>
            <a:pPr lvl="1"/>
            <a:endParaRPr lang="cs-CZ" dirty="0"/>
          </a:p>
          <a:p>
            <a:r>
              <a:rPr lang="cs-CZ" dirty="0"/>
              <a:t>Vlastní kolekce</a:t>
            </a:r>
          </a:p>
          <a:p>
            <a:pPr lvl="1"/>
            <a:r>
              <a:rPr lang="cs-CZ" dirty="0"/>
              <a:t>podporu přidáme</a:t>
            </a:r>
          </a:p>
          <a:p>
            <a:endParaRPr lang="cs-CZ" dirty="0"/>
          </a:p>
          <a:p>
            <a:r>
              <a:rPr lang="cs-CZ" dirty="0"/>
              <a:t>Existující kolekce</a:t>
            </a:r>
          </a:p>
          <a:p>
            <a:pPr lvl="1"/>
            <a:r>
              <a:rPr lang="cs-CZ" dirty="0"/>
              <a:t>např. napsat kolem ní "</a:t>
            </a:r>
            <a:r>
              <a:rPr lang="cs-CZ" dirty="0" err="1"/>
              <a:t>wrapper</a:t>
            </a:r>
            <a:r>
              <a:rPr lang="cs-CZ" dirty="0"/>
              <a:t>"</a:t>
            </a:r>
          </a:p>
          <a:p>
            <a:pPr lvl="1"/>
            <a:endParaRPr lang="cs-CZ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26239652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Data</a:t>
            </a:r>
            <a:r>
              <a:rPr lang="sk-SK" dirty="0"/>
              <a:t> </a:t>
            </a:r>
            <a:r>
              <a:rPr lang="sk-SK" dirty="0" err="1"/>
              <a:t>Binding</a:t>
            </a:r>
            <a:r>
              <a:rPr lang="sk-SK" dirty="0"/>
              <a:t> </a:t>
            </a:r>
            <a:r>
              <a:rPr lang="sk-SK" dirty="0" err="1"/>
              <a:t>Intellisense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cs-CZ" altLang="cs-CZ" sz="1900" dirty="0" err="1">
                <a:solidFill>
                  <a:srgbClr val="800080"/>
                </a:solidFill>
                <a:latin typeface="Consolas" panose="020B0609020204030204" pitchFamily="49" charset="0"/>
              </a:rPr>
              <a:t>xmlns</a:t>
            </a:r>
            <a:r>
              <a:rPr lang="cs-CZ" altLang="cs-CZ" sz="1900" dirty="0" err="1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  <a:r>
              <a:rPr lang="cs-CZ" altLang="cs-CZ" sz="1900" dirty="0" err="1">
                <a:solidFill>
                  <a:srgbClr val="800080"/>
                </a:solidFill>
                <a:latin typeface="Consolas" panose="020B0609020204030204" pitchFamily="49" charset="0"/>
              </a:rPr>
              <a:t>d</a:t>
            </a:r>
            <a:r>
              <a:rPr lang="cs-CZ" altLang="cs-CZ" sz="19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cs-CZ" altLang="cs-CZ" sz="1900" dirty="0">
                <a:solidFill>
                  <a:srgbClr val="0000FF"/>
                </a:solidFill>
                <a:latin typeface="Consolas" panose="020B0609020204030204" pitchFamily="49" charset="0"/>
                <a:hlinkClick r:id="rId2"/>
              </a:rPr>
              <a:t>http://schemas.microsoft.com/expression/blend/2008</a:t>
            </a:r>
            <a:endParaRPr lang="cs-CZ" altLang="cs-CZ" sz="1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cs-CZ" altLang="cs-CZ" sz="1900" dirty="0" err="1">
                <a:solidFill>
                  <a:srgbClr val="800080"/>
                </a:solidFill>
                <a:latin typeface="Consolas" panose="020B0609020204030204" pitchFamily="49" charset="0"/>
              </a:rPr>
              <a:t>xmlns</a:t>
            </a:r>
            <a:r>
              <a:rPr lang="cs-CZ" altLang="cs-CZ" sz="1900" dirty="0" err="1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  <a:r>
              <a:rPr lang="cs-CZ" altLang="cs-CZ" sz="1900" dirty="0" err="1">
                <a:solidFill>
                  <a:srgbClr val="800080"/>
                </a:solidFill>
                <a:latin typeface="Consolas" panose="020B0609020204030204" pitchFamily="49" charset="0"/>
              </a:rPr>
              <a:t>mc</a:t>
            </a:r>
            <a:r>
              <a:rPr lang="cs-CZ" altLang="cs-CZ" sz="19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cs-CZ" altLang="cs-CZ" sz="1900" dirty="0">
                <a:solidFill>
                  <a:srgbClr val="0000FF"/>
                </a:solidFill>
                <a:latin typeface="Consolas" panose="020B0609020204030204" pitchFamily="49" charset="0"/>
                <a:hlinkClick r:id="rId3"/>
              </a:rPr>
              <a:t>http://schemas.openxmlformats.org/markup-compatibility/2006</a:t>
            </a:r>
            <a:endParaRPr lang="cs-CZ" altLang="cs-CZ" sz="1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cs-CZ" altLang="cs-CZ" sz="1900" dirty="0" err="1">
                <a:solidFill>
                  <a:srgbClr val="800080"/>
                </a:solidFill>
                <a:latin typeface="Consolas" panose="020B0609020204030204" pitchFamily="49" charset="0"/>
              </a:rPr>
              <a:t>mc</a:t>
            </a:r>
            <a:r>
              <a:rPr lang="cs-CZ" altLang="cs-CZ" sz="1900" dirty="0" err="1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  <a:r>
              <a:rPr lang="cs-CZ" altLang="cs-CZ" sz="1900" dirty="0" err="1">
                <a:solidFill>
                  <a:srgbClr val="00008B"/>
                </a:solidFill>
                <a:latin typeface="Consolas" panose="020B0609020204030204" pitchFamily="49" charset="0"/>
              </a:rPr>
              <a:t>Ignorable</a:t>
            </a:r>
            <a:r>
              <a:rPr lang="cs-CZ" altLang="cs-CZ" sz="19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cs-CZ" altLang="cs-CZ" sz="19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cs-CZ" altLang="cs-CZ" sz="1900" dirty="0">
                <a:solidFill>
                  <a:srgbClr val="800080"/>
                </a:solidFill>
                <a:latin typeface="Consolas" panose="020B0609020204030204" pitchFamily="49" charset="0"/>
              </a:rPr>
              <a:t>d</a:t>
            </a:r>
            <a:r>
              <a:rPr lang="cs-CZ" altLang="cs-CZ" sz="19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endParaRPr lang="cs-CZ" altLang="cs-CZ" sz="1900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cs-CZ" altLang="cs-CZ" sz="1900" dirty="0">
                <a:solidFill>
                  <a:srgbClr val="800080"/>
                </a:solidFill>
                <a:latin typeface="Consolas" panose="020B0609020204030204" pitchFamily="49" charset="0"/>
              </a:rPr>
              <a:t>d</a:t>
            </a:r>
            <a:r>
              <a:rPr lang="cs-CZ" altLang="cs-CZ" sz="1900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  <a:r>
              <a:rPr lang="cs-CZ" altLang="cs-CZ" sz="1900" dirty="0">
                <a:solidFill>
                  <a:srgbClr val="00008B"/>
                </a:solidFill>
                <a:latin typeface="Consolas" panose="020B0609020204030204" pitchFamily="49" charset="0"/>
              </a:rPr>
              <a:t>DataContext</a:t>
            </a:r>
            <a:r>
              <a:rPr lang="cs-CZ" altLang="cs-CZ" sz="19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cs-CZ" altLang="cs-CZ" sz="19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cs-CZ" altLang="cs-CZ" sz="1900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cs-CZ" altLang="cs-CZ" sz="1900" dirty="0">
                <a:solidFill>
                  <a:srgbClr val="800080"/>
                </a:solidFill>
                <a:latin typeface="Consolas" panose="020B0609020204030204" pitchFamily="49" charset="0"/>
              </a:rPr>
              <a:t>d:DesignInstance</a:t>
            </a:r>
            <a:r>
              <a:rPr lang="cs-CZ" altLang="cs-CZ" sz="1900" dirty="0">
                <a:solidFill>
                  <a:srgbClr val="0000FF"/>
                </a:solidFill>
                <a:latin typeface="Consolas" panose="020B0609020204030204" pitchFamily="49" charset="0"/>
              </a:rPr>
              <a:t> </a:t>
            </a:r>
            <a:r>
              <a:rPr lang="cs-CZ" altLang="cs-CZ" sz="1900" dirty="0">
                <a:solidFill>
                  <a:srgbClr val="800080"/>
                </a:solidFill>
                <a:latin typeface="Consolas" panose="020B0609020204030204" pitchFamily="49" charset="0"/>
              </a:rPr>
              <a:t>test</a:t>
            </a:r>
            <a:r>
              <a:rPr lang="cs-CZ" altLang="cs-CZ" sz="190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n-US" altLang="cs-CZ" sz="1900" dirty="0" err="1">
                <a:solidFill>
                  <a:srgbClr val="00008B"/>
                </a:solidFill>
                <a:latin typeface="Consolas" panose="020B0609020204030204" pitchFamily="49" charset="0"/>
              </a:rPr>
              <a:t>MainPage</a:t>
            </a:r>
            <a:r>
              <a:rPr lang="cs-CZ" altLang="cs-CZ" sz="1900" dirty="0" err="1">
                <a:solidFill>
                  <a:srgbClr val="00008B"/>
                </a:solidFill>
                <a:latin typeface="Consolas" panose="020B0609020204030204" pitchFamily="49" charset="0"/>
              </a:rPr>
              <a:t>ViewModel</a:t>
            </a:r>
            <a:r>
              <a:rPr lang="cs-CZ" altLang="cs-CZ" sz="19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cs-CZ" altLang="cs-CZ" sz="19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endParaRPr lang="sk-SK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52400" y="242500"/>
            <a:ext cx="269626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cs-CZ" altLang="cs-CZ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90100"/>
            <a:ext cx="269626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cs-CZ" altLang="cs-CZ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237767"/>
      </p:ext>
    </p:extLst>
  </p:cSld>
  <p:clrMapOvr>
    <a:masterClrMapping/>
  </p:clrMapOvr>
  <p:transition spd="slow">
    <p:push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Intellisense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sk-SK" dirty="0" err="1"/>
              <a:t>Extensions</a:t>
            </a:r>
            <a:r>
              <a:rPr lang="sk-SK" dirty="0"/>
              <a:t>:</a:t>
            </a:r>
          </a:p>
          <a:p>
            <a:pPr lvl="1"/>
            <a:r>
              <a:rPr lang="sk-SK" dirty="0" err="1"/>
              <a:t>Resharper</a:t>
            </a:r>
            <a:endParaRPr lang="sk-SK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301139488"/>
      </p:ext>
    </p:extLst>
  </p:cSld>
  <p:clrMapOvr>
    <a:masterClrMapping/>
  </p:clrMapOvr>
  <p:transition spd="slow">
    <p:push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MVVM </a:t>
            </a:r>
            <a:r>
              <a:rPr lang="en-US" dirty="0" err="1"/>
              <a:t>Frameworky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MVVM Cross</a:t>
            </a:r>
          </a:p>
          <a:p>
            <a:r>
              <a:rPr lang="en-US" dirty="0"/>
              <a:t>Simple MVVM</a:t>
            </a:r>
            <a:endParaRPr lang="sk-SK" dirty="0"/>
          </a:p>
          <a:p>
            <a:r>
              <a:rPr lang="sk-SK" dirty="0"/>
              <a:t>MVVM </a:t>
            </a:r>
            <a:r>
              <a:rPr lang="sk-SK" dirty="0" err="1"/>
              <a:t>Light</a:t>
            </a:r>
            <a:endParaRPr lang="en-US" dirty="0"/>
          </a:p>
          <a:p>
            <a:r>
              <a:rPr lang="en-US" dirty="0" err="1"/>
              <a:t>Catel</a:t>
            </a:r>
            <a:endParaRPr lang="en-US" dirty="0"/>
          </a:p>
          <a:p>
            <a:r>
              <a:rPr lang="en-US" dirty="0" err="1"/>
              <a:t>ReactiveUI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21620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Tip - n</a:t>
            </a:r>
            <a:r>
              <a:rPr lang="sk-SK" dirty="0" err="1"/>
              <a:t>ačtení</a:t>
            </a:r>
            <a:r>
              <a:rPr lang="sk-SK" dirty="0"/>
              <a:t> </a:t>
            </a:r>
            <a:r>
              <a:rPr lang="sk-SK" dirty="0" err="1"/>
              <a:t>dat</a:t>
            </a:r>
            <a:r>
              <a:rPr lang="sk-SK" dirty="0"/>
              <a:t> z webové služby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Využití </a:t>
            </a:r>
            <a:r>
              <a:rPr lang="sk-SK" dirty="0" err="1"/>
              <a:t>frameworku</a:t>
            </a:r>
            <a:r>
              <a:rPr lang="sk-SK" dirty="0"/>
              <a:t> </a:t>
            </a:r>
            <a:r>
              <a:rPr lang="sk-SK" dirty="0" err="1"/>
              <a:t>Swagger</a:t>
            </a:r>
            <a:endParaRPr lang="sk-SK" dirty="0"/>
          </a:p>
          <a:p>
            <a:r>
              <a:rPr lang="sk-SK" dirty="0" err="1"/>
              <a:t>Vytvoření</a:t>
            </a:r>
            <a:r>
              <a:rPr lang="sk-SK" dirty="0"/>
              <a:t> Web API v .Net</a:t>
            </a:r>
          </a:p>
          <a:p>
            <a:r>
              <a:rPr lang="sk-SK" dirty="0" err="1"/>
              <a:t>Vygenerování</a:t>
            </a:r>
            <a:r>
              <a:rPr lang="sk-SK" dirty="0"/>
              <a:t> </a:t>
            </a:r>
            <a:r>
              <a:rPr lang="sk-SK" dirty="0" err="1"/>
              <a:t>klientského</a:t>
            </a:r>
            <a:r>
              <a:rPr lang="sk-SK"/>
              <a:t> kódu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14795033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Xamarin</a:t>
            </a:r>
            <a:r>
              <a:rPr lang="en-US" dirty="0"/>
              <a:t> iOS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Je</a:t>
            </a:r>
            <a:r>
              <a:rPr lang="en-US" dirty="0"/>
              <a:t> </a:t>
            </a:r>
            <a:r>
              <a:rPr lang="en-US" dirty="0" err="1"/>
              <a:t>nutn</a:t>
            </a:r>
            <a:r>
              <a:rPr lang="sk-SK" dirty="0"/>
              <a:t>o </a:t>
            </a:r>
            <a:r>
              <a:rPr lang="sk-SK" dirty="0" err="1"/>
              <a:t>mít</a:t>
            </a:r>
            <a:r>
              <a:rPr lang="sk-SK" dirty="0"/>
              <a:t> </a:t>
            </a:r>
            <a:r>
              <a:rPr lang="sk-SK" dirty="0" err="1"/>
              <a:t>někde</a:t>
            </a:r>
            <a:r>
              <a:rPr lang="sk-SK" dirty="0"/>
              <a:t> Mac</a:t>
            </a:r>
          </a:p>
          <a:p>
            <a:r>
              <a:rPr lang="sk-SK" dirty="0"/>
              <a:t>Vývoj </a:t>
            </a:r>
            <a:r>
              <a:rPr lang="sk-SK" dirty="0" err="1"/>
              <a:t>probíhá</a:t>
            </a:r>
            <a:r>
              <a:rPr lang="sk-SK" dirty="0"/>
              <a:t> </a:t>
            </a:r>
            <a:r>
              <a:rPr lang="sk-SK" dirty="0" err="1"/>
              <a:t>ve</a:t>
            </a:r>
            <a:r>
              <a:rPr lang="sk-SK" dirty="0"/>
              <a:t> </a:t>
            </a:r>
            <a:r>
              <a:rPr lang="sk-SK" dirty="0" err="1"/>
              <a:t>Visual</a:t>
            </a:r>
            <a:r>
              <a:rPr lang="sk-SK" dirty="0"/>
              <a:t> </a:t>
            </a:r>
            <a:r>
              <a:rPr lang="sk-SK" dirty="0" err="1"/>
              <a:t>Studiu</a:t>
            </a:r>
            <a:endParaRPr lang="sk-SK" dirty="0"/>
          </a:p>
          <a:p>
            <a:r>
              <a:rPr lang="sk-SK" dirty="0"/>
              <a:t>Mac na </a:t>
            </a:r>
            <a:r>
              <a:rPr lang="sk-SK" dirty="0" err="1"/>
              <a:t>síti</a:t>
            </a:r>
            <a:r>
              <a:rPr lang="sk-SK" dirty="0"/>
              <a:t> </a:t>
            </a:r>
            <a:r>
              <a:rPr lang="sk-SK" dirty="0" err="1"/>
              <a:t>zbuildí</a:t>
            </a:r>
            <a:r>
              <a:rPr lang="sk-SK" dirty="0"/>
              <a:t> a spustí </a:t>
            </a:r>
            <a:r>
              <a:rPr lang="en-US" dirty="0" err="1"/>
              <a:t>aplikaci</a:t>
            </a:r>
            <a:endParaRPr lang="en-US" dirty="0"/>
          </a:p>
          <a:p>
            <a:r>
              <a:rPr lang="en-US" dirty="0"/>
              <a:t>iOS Simul</a:t>
            </a:r>
            <a:r>
              <a:rPr lang="sk-SK" dirty="0" err="1"/>
              <a:t>átor</a:t>
            </a:r>
            <a:r>
              <a:rPr lang="sk-SK" dirty="0"/>
              <a:t> </a:t>
            </a:r>
            <a:r>
              <a:rPr lang="sk-SK" dirty="0" err="1"/>
              <a:t>běží</a:t>
            </a:r>
            <a:r>
              <a:rPr lang="sk-SK" dirty="0"/>
              <a:t> na </a:t>
            </a:r>
            <a:r>
              <a:rPr lang="sk-SK" dirty="0" err="1"/>
              <a:t>Macu</a:t>
            </a:r>
            <a:r>
              <a:rPr lang="sk-SK" dirty="0"/>
              <a:t>, ale existuje </a:t>
            </a:r>
            <a:r>
              <a:rPr lang="sk-SK" dirty="0" err="1"/>
              <a:t>Xamarin</a:t>
            </a:r>
            <a:r>
              <a:rPr lang="sk-SK" dirty="0"/>
              <a:t> </a:t>
            </a:r>
            <a:r>
              <a:rPr lang="sk-SK" dirty="0" err="1"/>
              <a:t>iOS</a:t>
            </a:r>
            <a:r>
              <a:rPr lang="sk-SK" dirty="0"/>
              <a:t> Simulator, </a:t>
            </a:r>
            <a:r>
              <a:rPr lang="sk-SK" dirty="0" err="1"/>
              <a:t>který</a:t>
            </a:r>
            <a:r>
              <a:rPr lang="sk-SK" dirty="0"/>
              <a:t> ho „</a:t>
            </a:r>
            <a:r>
              <a:rPr lang="sk-SK" dirty="0" err="1"/>
              <a:t>streamuje</a:t>
            </a:r>
            <a:r>
              <a:rPr lang="sk-SK" dirty="0"/>
              <a:t>“ do Windows</a:t>
            </a:r>
          </a:p>
          <a:p>
            <a:r>
              <a:rPr lang="sk-SK" dirty="0" err="1"/>
              <a:t>Možnost</a:t>
            </a:r>
            <a:r>
              <a:rPr lang="sk-SK" dirty="0"/>
              <a:t> </a:t>
            </a:r>
            <a:r>
              <a:rPr lang="sk-SK" dirty="0" err="1"/>
              <a:t>debugovat</a:t>
            </a:r>
            <a:r>
              <a:rPr lang="sk-SK" dirty="0"/>
              <a:t> na </a:t>
            </a:r>
            <a:r>
              <a:rPr lang="sk-SK" dirty="0" err="1"/>
              <a:t>zařízení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25057473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6E0FEEF-3D00-4045-9B41-26DE3CD5D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Platformy - updated</a:t>
            </a:r>
          </a:p>
        </p:txBody>
      </p:sp>
      <p:pic>
        <p:nvPicPr>
          <p:cNvPr id="6" name="Zástupný symbol pro obsah 5">
            <a:extLst>
              <a:ext uri="{FF2B5EF4-FFF2-40B4-BE49-F238E27FC236}">
                <a16:creationId xmlns:a16="http://schemas.microsoft.com/office/drawing/2014/main" id="{4AEF726B-1915-404B-9077-CB222402EA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603" y="2443164"/>
            <a:ext cx="841295" cy="1125298"/>
          </a:xfrm>
        </p:spPr>
      </p:pic>
      <p:pic>
        <p:nvPicPr>
          <p:cNvPr id="8" name="Obrázek 7">
            <a:extLst>
              <a:ext uri="{FF2B5EF4-FFF2-40B4-BE49-F238E27FC236}">
                <a16:creationId xmlns:a16="http://schemas.microsoft.com/office/drawing/2014/main" id="{60D2EC8D-48C3-417A-82D2-952831149C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7665" y="2443164"/>
            <a:ext cx="991334" cy="1125298"/>
          </a:xfrm>
          <a:prstGeom prst="rect">
            <a:avLst/>
          </a:prstGeom>
        </p:spPr>
      </p:pic>
      <p:pic>
        <p:nvPicPr>
          <p:cNvPr id="10" name="Obrázek 9">
            <a:extLst>
              <a:ext uri="{FF2B5EF4-FFF2-40B4-BE49-F238E27FC236}">
                <a16:creationId xmlns:a16="http://schemas.microsoft.com/office/drawing/2014/main" id="{CCD7CDE6-B07D-45F9-9201-244B2C838D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4898" y="2443164"/>
            <a:ext cx="1012768" cy="1125298"/>
          </a:xfrm>
          <a:prstGeom prst="rect">
            <a:avLst/>
          </a:prstGeom>
        </p:spPr>
      </p:pic>
      <p:pic>
        <p:nvPicPr>
          <p:cNvPr id="12" name="Obrázek 11">
            <a:extLst>
              <a:ext uri="{FF2B5EF4-FFF2-40B4-BE49-F238E27FC236}">
                <a16:creationId xmlns:a16="http://schemas.microsoft.com/office/drawing/2014/main" id="{3A97BD59-4462-41B0-B8AC-4C9DC604EA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000" y="2443164"/>
            <a:ext cx="884162" cy="1125298"/>
          </a:xfrm>
          <a:prstGeom prst="rect">
            <a:avLst/>
          </a:prstGeom>
        </p:spPr>
      </p:pic>
      <p:sp>
        <p:nvSpPr>
          <p:cNvPr id="13" name="TextovéPole 12">
            <a:extLst>
              <a:ext uri="{FF2B5EF4-FFF2-40B4-BE49-F238E27FC236}">
                <a16:creationId xmlns:a16="http://schemas.microsoft.com/office/drawing/2014/main" id="{83D41152-FEC1-4C8D-ABC0-383B6141253C}"/>
              </a:ext>
            </a:extLst>
          </p:cNvPr>
          <p:cNvSpPr txBox="1"/>
          <p:nvPr/>
        </p:nvSpPr>
        <p:spPr>
          <a:xfrm>
            <a:off x="3377422" y="2201625"/>
            <a:ext cx="1695079" cy="352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8" dirty="0" err="1"/>
              <a:t>Ofici</a:t>
            </a:r>
            <a:r>
              <a:rPr lang="cs-CZ" sz="1688" dirty="0" err="1"/>
              <a:t>ální</a:t>
            </a:r>
            <a:r>
              <a:rPr lang="cs-CZ" sz="1688" dirty="0"/>
              <a:t> podpora</a:t>
            </a:r>
            <a:endParaRPr lang="en-US" sz="1688" dirty="0"/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CBA74FC0-58F6-4159-BCE2-9850FC62342A}"/>
              </a:ext>
            </a:extLst>
          </p:cNvPr>
          <p:cNvSpPr txBox="1"/>
          <p:nvPr/>
        </p:nvSpPr>
        <p:spPr>
          <a:xfrm>
            <a:off x="6286500" y="4693256"/>
            <a:ext cx="2496363" cy="222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44" dirty="0"/>
              <a:t>*Tizen </a:t>
            </a:r>
            <a:r>
              <a:rPr lang="en-US" sz="844" dirty="0" err="1"/>
              <a:t>je</a:t>
            </a:r>
            <a:r>
              <a:rPr lang="en-US" sz="844" dirty="0"/>
              <a:t> </a:t>
            </a:r>
            <a:r>
              <a:rPr lang="en-US" sz="844" dirty="0" err="1"/>
              <a:t>podporov</a:t>
            </a:r>
            <a:r>
              <a:rPr lang="cs-CZ" sz="844" dirty="0" err="1"/>
              <a:t>án</a:t>
            </a:r>
            <a:r>
              <a:rPr lang="cs-CZ" sz="844" dirty="0"/>
              <a:t> </a:t>
            </a:r>
            <a:r>
              <a:rPr lang="cs-CZ" sz="844" dirty="0" err="1"/>
              <a:t>Samsungem</a:t>
            </a:r>
            <a:endParaRPr lang="en-US" sz="844" dirty="0"/>
          </a:p>
        </p:txBody>
      </p:sp>
      <p:pic>
        <p:nvPicPr>
          <p:cNvPr id="16" name="Obrázek 15">
            <a:extLst>
              <a:ext uri="{FF2B5EF4-FFF2-40B4-BE49-F238E27FC236}">
                <a16:creationId xmlns:a16="http://schemas.microsoft.com/office/drawing/2014/main" id="{B115604C-3CDE-4BBB-826F-A22EDF78DE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317" y="3654186"/>
            <a:ext cx="1028843" cy="1237828"/>
          </a:xfrm>
          <a:prstGeom prst="rect">
            <a:avLst/>
          </a:prstGeom>
        </p:spPr>
      </p:pic>
      <p:pic>
        <p:nvPicPr>
          <p:cNvPr id="18" name="Obrázek 17">
            <a:extLst>
              <a:ext uri="{FF2B5EF4-FFF2-40B4-BE49-F238E27FC236}">
                <a16:creationId xmlns:a16="http://schemas.microsoft.com/office/drawing/2014/main" id="{F1BE2851-FA47-4A65-9BF1-7D42AED9027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860" y="3654186"/>
            <a:ext cx="921673" cy="1237828"/>
          </a:xfrm>
          <a:prstGeom prst="rect">
            <a:avLst/>
          </a:prstGeom>
        </p:spPr>
      </p:pic>
      <p:pic>
        <p:nvPicPr>
          <p:cNvPr id="20" name="Obrázek 19">
            <a:extLst>
              <a:ext uri="{FF2B5EF4-FFF2-40B4-BE49-F238E27FC236}">
                <a16:creationId xmlns:a16="http://schemas.microsoft.com/office/drawing/2014/main" id="{41FDA9BF-6BB9-44B5-8061-52E7ECC19D3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100" y="3654186"/>
            <a:ext cx="985976" cy="1237828"/>
          </a:xfrm>
          <a:prstGeom prst="rect">
            <a:avLst/>
          </a:prstGeom>
        </p:spPr>
      </p:pic>
      <p:pic>
        <p:nvPicPr>
          <p:cNvPr id="22" name="Obrázek 21">
            <a:extLst>
              <a:ext uri="{FF2B5EF4-FFF2-40B4-BE49-F238E27FC236}">
                <a16:creationId xmlns:a16="http://schemas.microsoft.com/office/drawing/2014/main" id="{E7DFEA1C-EEFA-49DA-8ABE-12F0E4C86A0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076" y="3654186"/>
            <a:ext cx="889521" cy="1237828"/>
          </a:xfrm>
          <a:prstGeom prst="rect">
            <a:avLst/>
          </a:prstGeom>
        </p:spPr>
      </p:pic>
      <p:sp>
        <p:nvSpPr>
          <p:cNvPr id="23" name="TextovéPole 22">
            <a:extLst>
              <a:ext uri="{FF2B5EF4-FFF2-40B4-BE49-F238E27FC236}">
                <a16:creationId xmlns:a16="http://schemas.microsoft.com/office/drawing/2014/main" id="{4A638A53-1250-42C4-8D86-B2B9DA0429B5}"/>
              </a:ext>
            </a:extLst>
          </p:cNvPr>
          <p:cNvSpPr txBox="1"/>
          <p:nvPr/>
        </p:nvSpPr>
        <p:spPr>
          <a:xfrm>
            <a:off x="3710928" y="3498373"/>
            <a:ext cx="1030923" cy="352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8" dirty="0" err="1"/>
              <a:t>Komunit</a:t>
            </a:r>
            <a:r>
              <a:rPr lang="cs-CZ" sz="1688" dirty="0"/>
              <a:t>a</a:t>
            </a:r>
            <a:endParaRPr lang="en-US" sz="1688" dirty="0"/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EB13AF43-256B-4A5C-B3F5-D0841FE3E730}"/>
              </a:ext>
            </a:extLst>
          </p:cNvPr>
          <p:cNvSpPr txBox="1"/>
          <p:nvPr/>
        </p:nvSpPr>
        <p:spPr>
          <a:xfrm>
            <a:off x="4880380" y="2184660"/>
            <a:ext cx="292068" cy="352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8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34775110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23" grpId="0"/>
      <p:bldP spid="24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</a:t>
            </a:r>
            <a:r>
              <a:rPr lang="sk-SK" dirty="0" err="1"/>
              <a:t>ýhody</a:t>
            </a:r>
            <a:r>
              <a:rPr lang="sk-SK" dirty="0"/>
              <a:t> </a:t>
            </a:r>
            <a:r>
              <a:rPr lang="sk-SK" dirty="0" err="1"/>
              <a:t>Xamarin</a:t>
            </a:r>
            <a:r>
              <a:rPr lang="sk-SK" dirty="0"/>
              <a:t> </a:t>
            </a:r>
            <a:r>
              <a:rPr lang="sk-SK" dirty="0" err="1"/>
              <a:t>Forms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XAML</a:t>
            </a:r>
          </a:p>
          <a:p>
            <a:r>
              <a:rPr lang="sk-SK" dirty="0"/>
              <a:t>.Net</a:t>
            </a:r>
          </a:p>
          <a:p>
            <a:r>
              <a:rPr lang="sk-SK" dirty="0"/>
              <a:t>Dobrá </a:t>
            </a:r>
            <a:r>
              <a:rPr lang="sk-SK" dirty="0" err="1"/>
              <a:t>dokumentace</a:t>
            </a:r>
            <a:endParaRPr lang="en-US" dirty="0"/>
          </a:p>
          <a:p>
            <a:r>
              <a:rPr lang="sk-SK" dirty="0" err="1"/>
              <a:t>Sdílení</a:t>
            </a:r>
            <a:r>
              <a:rPr lang="sk-SK" dirty="0"/>
              <a:t> kódu – 85</a:t>
            </a:r>
            <a:r>
              <a:rPr lang="en-US" dirty="0"/>
              <a:t>%</a:t>
            </a:r>
            <a:r>
              <a:rPr lang="cs-CZ" dirty="0"/>
              <a:t>+</a:t>
            </a:r>
            <a:endParaRPr lang="sk-SK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71594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Xamarin + </a:t>
            </a:r>
            <a:r>
              <a:rPr lang="en-US" dirty="0" err="1"/>
              <a:t>Xamarin.Forms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49939" y="4733154"/>
            <a:ext cx="3377351" cy="386581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1912" dirty="0" err="1">
                <a:solidFill>
                  <a:schemeClr val="tx1"/>
                </a:solidFill>
                <a:latin typeface="+mn-lt"/>
              </a:rPr>
              <a:t>Xamari</a:t>
            </a:r>
            <a:r>
              <a:rPr lang="sk-SK" sz="1912" dirty="0">
                <a:solidFill>
                  <a:schemeClr val="tx1"/>
                </a:solidFill>
                <a:latin typeface="+mn-lt"/>
              </a:rPr>
              <a:t>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911661" y="4733154"/>
            <a:ext cx="3370931" cy="386581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1912" dirty="0" err="1">
                <a:solidFill>
                  <a:schemeClr val="tx1"/>
                </a:solidFill>
                <a:latin typeface="+mn-lt"/>
              </a:rPr>
              <a:t>Xamarin.Forms</a:t>
            </a:r>
            <a:endParaRPr lang="en-US" sz="1912" dirty="0">
              <a:solidFill>
                <a:schemeClr val="tx1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749939" y="2718322"/>
            <a:ext cx="3377351" cy="1902410"/>
            <a:chOff x="2819400" y="2021408"/>
            <a:chExt cx="5994400" cy="3325292"/>
          </a:xfrm>
        </p:grpSpPr>
        <p:sp>
          <p:nvSpPr>
            <p:cNvPr id="26" name="Rectangle 25"/>
            <p:cNvSpPr/>
            <p:nvPr/>
          </p:nvSpPr>
          <p:spPr bwMode="auto">
            <a:xfrm>
              <a:off x="2819400" y="2108200"/>
              <a:ext cx="1981200" cy="457200"/>
            </a:xfrm>
            <a:prstGeom prst="rect">
              <a:avLst/>
            </a:prstGeom>
            <a:solidFill>
              <a:srgbClr val="9570D5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67232" tIns="67232" rIns="25215" bIns="25215" rtlCol="0" anchor="b" anchorCtr="0"/>
            <a:lstStyle/>
            <a:p>
              <a:pPr algn="ctr" defTabSz="685529"/>
              <a:r>
                <a:rPr lang="en-US" sz="588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</a:t>
              </a: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2819400" y="2588312"/>
              <a:ext cx="5994400" cy="2758388"/>
            </a:xfrm>
            <a:prstGeom prst="rect">
              <a:avLst/>
            </a:prstGeom>
            <a:solidFill>
              <a:srgbClr val="82B0BD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67232" tIns="67232" rIns="25215" bIns="25215" rtlCol="0" anchor="b" anchorCtr="0"/>
            <a:lstStyle/>
            <a:p>
              <a:pPr algn="ctr" defTabSz="685529"/>
              <a:r>
                <a:rPr lang="en-US" sz="588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832103" y="2021411"/>
              <a:ext cx="1968499" cy="621814"/>
            </a:xfrm>
            <a:prstGeom prst="rect">
              <a:avLst/>
            </a:prstGeom>
            <a:noFill/>
          </p:spPr>
          <p:txBody>
            <a:bodyPr wrap="square" lIns="134464" tIns="107571" rIns="134464" bIns="107571" rtlCol="0">
              <a:spAutoFit/>
            </a:bodyPr>
            <a:lstStyle/>
            <a:p>
              <a:pPr algn="ctr" defTabSz="685577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900" dirty="0">
                  <a:solidFill>
                    <a:schemeClr val="bg1"/>
                  </a:solidFill>
                </a:rPr>
                <a:t>iOS C# UI</a:t>
              </a: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4826000" y="2108200"/>
              <a:ext cx="1981200" cy="457200"/>
            </a:xfrm>
            <a:prstGeom prst="rect">
              <a:avLst/>
            </a:prstGeom>
            <a:solidFill>
              <a:srgbClr val="66B11F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67232" tIns="67232" rIns="25215" bIns="25215" rtlCol="0" anchor="b" anchorCtr="0"/>
            <a:lstStyle/>
            <a:p>
              <a:pPr algn="ctr" defTabSz="685529"/>
              <a:r>
                <a:rPr lang="en-US" sz="588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</a:t>
              </a: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6832600" y="2108200"/>
              <a:ext cx="1981200" cy="457200"/>
            </a:xfrm>
            <a:prstGeom prst="rect">
              <a:avLst/>
            </a:prstGeom>
            <a:solidFill>
              <a:srgbClr val="00BBF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67232" tIns="67232" rIns="25215" bIns="25215" rtlCol="0" anchor="b" anchorCtr="0"/>
            <a:lstStyle/>
            <a:p>
              <a:pPr algn="ctr" defTabSz="685529"/>
              <a:r>
                <a:rPr lang="en-US" sz="588" dirty="0">
                  <a:solidFill>
                    <a:srgbClr val="00BBF1"/>
                  </a:solidFill>
                  <a:ea typeface="Segoe UI" pitchFamily="34" charset="0"/>
                  <a:cs typeface="Segoe UI" pitchFamily="34" charset="0"/>
                </a:rPr>
                <a:t> 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845301" y="2021411"/>
              <a:ext cx="1968499" cy="621814"/>
            </a:xfrm>
            <a:prstGeom prst="rect">
              <a:avLst/>
            </a:prstGeom>
            <a:noFill/>
          </p:spPr>
          <p:txBody>
            <a:bodyPr wrap="square" lIns="134464" tIns="107571" rIns="134464" bIns="107571" rtlCol="0">
              <a:spAutoFit/>
            </a:bodyPr>
            <a:lstStyle/>
            <a:p>
              <a:pPr algn="ctr" defTabSz="685577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900" dirty="0">
                  <a:solidFill>
                    <a:schemeClr val="bg1"/>
                  </a:solidFill>
                </a:rPr>
                <a:t>Windows C# UI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626796" y="2021408"/>
              <a:ext cx="2353425" cy="621814"/>
            </a:xfrm>
            <a:prstGeom prst="rect">
              <a:avLst/>
            </a:prstGeom>
            <a:noFill/>
          </p:spPr>
          <p:txBody>
            <a:bodyPr wrap="square" lIns="134464" tIns="107571" rIns="134464" bIns="107571" rtlCol="0">
              <a:spAutoFit/>
            </a:bodyPr>
            <a:lstStyle/>
            <a:p>
              <a:pPr algn="ctr" defTabSz="685577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900" dirty="0">
                  <a:solidFill>
                    <a:schemeClr val="bg1"/>
                  </a:solidFill>
                </a:rPr>
                <a:t>Android C# UI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008480" y="2209510"/>
            <a:ext cx="2791990" cy="461842"/>
            <a:chOff x="1371601" y="1838670"/>
            <a:chExt cx="3797300" cy="628137"/>
          </a:xfrm>
        </p:grpSpPr>
        <p:grpSp>
          <p:nvGrpSpPr>
            <p:cNvPr id="46" name="Group 45"/>
            <p:cNvGrpSpPr/>
            <p:nvPr/>
          </p:nvGrpSpPr>
          <p:grpSpPr>
            <a:xfrm>
              <a:off x="1371601" y="1841014"/>
              <a:ext cx="625793" cy="625793"/>
              <a:chOff x="2057400" y="2654300"/>
              <a:chExt cx="1028700" cy="1028700"/>
            </a:xfrm>
          </p:grpSpPr>
          <p:sp>
            <p:nvSpPr>
              <p:cNvPr id="47" name="Oval 46"/>
              <p:cNvSpPr/>
              <p:nvPr/>
            </p:nvSpPr>
            <p:spPr bwMode="auto">
              <a:xfrm>
                <a:off x="2057400" y="2654300"/>
                <a:ext cx="1028700" cy="1028700"/>
              </a:xfrm>
              <a:prstGeom prst="ellipse">
                <a:avLst/>
              </a:prstGeom>
              <a:solidFill>
                <a:srgbClr val="9570D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67232" tIns="67232" rIns="25215" bIns="25215" rtlCol="0" anchor="b" anchorCtr="0"/>
              <a:lstStyle/>
              <a:p>
                <a:pPr algn="ctr" defTabSz="685529"/>
                <a:endParaRPr lang="en-US" sz="588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48" name="Picture 47" descr="Apple_logo.pdf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2319103" y="2866641"/>
                <a:ext cx="468070" cy="523137"/>
              </a:xfrm>
              <a:prstGeom prst="rect">
                <a:avLst/>
              </a:prstGeom>
            </p:spPr>
          </p:pic>
        </p:grpSp>
        <p:grpSp>
          <p:nvGrpSpPr>
            <p:cNvPr id="49" name="Group 48"/>
            <p:cNvGrpSpPr/>
            <p:nvPr/>
          </p:nvGrpSpPr>
          <p:grpSpPr>
            <a:xfrm>
              <a:off x="2991123" y="1838670"/>
              <a:ext cx="625793" cy="625793"/>
              <a:chOff x="3810000" y="3073400"/>
              <a:chExt cx="1028700" cy="1028700"/>
            </a:xfrm>
          </p:grpSpPr>
          <p:sp>
            <p:nvSpPr>
              <p:cNvPr id="50" name="Oval 49"/>
              <p:cNvSpPr/>
              <p:nvPr/>
            </p:nvSpPr>
            <p:spPr bwMode="auto">
              <a:xfrm>
                <a:off x="3810000" y="3073400"/>
                <a:ext cx="1028700" cy="1028700"/>
              </a:xfrm>
              <a:prstGeom prst="ellipse">
                <a:avLst/>
              </a:prstGeom>
              <a:solidFill>
                <a:srgbClr val="66B11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67232" tIns="67232" rIns="25215" bIns="25215" rtlCol="0" anchor="b" anchorCtr="0"/>
              <a:lstStyle/>
              <a:p>
                <a:pPr algn="ctr" defTabSz="685529"/>
                <a:endParaRPr lang="en-US" sz="588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51" name="Picture 50" descr="Android_logo.pdf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097337" y="3331368"/>
                <a:ext cx="434974" cy="500220"/>
              </a:xfrm>
              <a:prstGeom prst="rect">
                <a:avLst/>
              </a:prstGeom>
            </p:spPr>
          </p:pic>
        </p:grpSp>
        <p:grpSp>
          <p:nvGrpSpPr>
            <p:cNvPr id="52" name="Group 51"/>
            <p:cNvGrpSpPr/>
            <p:nvPr/>
          </p:nvGrpSpPr>
          <p:grpSpPr>
            <a:xfrm>
              <a:off x="4543108" y="1838670"/>
              <a:ext cx="625793" cy="625793"/>
              <a:chOff x="6083300" y="3073400"/>
              <a:chExt cx="1028700" cy="1028700"/>
            </a:xfrm>
          </p:grpSpPr>
          <p:sp>
            <p:nvSpPr>
              <p:cNvPr id="53" name="Oval 52"/>
              <p:cNvSpPr/>
              <p:nvPr/>
            </p:nvSpPr>
            <p:spPr bwMode="auto">
              <a:xfrm>
                <a:off x="6083300" y="3073400"/>
                <a:ext cx="1028700" cy="1028700"/>
              </a:xfrm>
              <a:prstGeom prst="ellipse">
                <a:avLst/>
              </a:prstGeom>
              <a:solidFill>
                <a:srgbClr val="00BBF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67232" tIns="67232" rIns="25215" bIns="25215" rtlCol="0" anchor="b" anchorCtr="0"/>
              <a:lstStyle/>
              <a:p>
                <a:pPr algn="ctr" defTabSz="685529"/>
                <a:endParaRPr lang="en-US" sz="588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54" name="Picture 53" descr="Windows_logo.pdf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365885" y="3365500"/>
                <a:ext cx="466044" cy="434974"/>
              </a:xfrm>
              <a:prstGeom prst="rect">
                <a:avLst/>
              </a:prstGeom>
            </p:spPr>
          </p:pic>
        </p:grpSp>
      </p:grpSp>
      <p:grpSp>
        <p:nvGrpSpPr>
          <p:cNvPr id="8" name="Group 7"/>
          <p:cNvGrpSpPr/>
          <p:nvPr/>
        </p:nvGrpSpPr>
        <p:grpSpPr>
          <a:xfrm>
            <a:off x="4905241" y="2209510"/>
            <a:ext cx="3397550" cy="2401886"/>
            <a:chOff x="6671469" y="1838670"/>
            <a:chExt cx="4620904" cy="3266731"/>
          </a:xfrm>
        </p:grpSpPr>
        <p:sp>
          <p:nvSpPr>
            <p:cNvPr id="35" name="Rectangle 34"/>
            <p:cNvSpPr/>
            <p:nvPr/>
          </p:nvSpPr>
          <p:spPr bwMode="auto">
            <a:xfrm>
              <a:off x="6671469" y="2585525"/>
              <a:ext cx="1518168" cy="68775"/>
            </a:xfrm>
            <a:prstGeom prst="rect">
              <a:avLst/>
            </a:prstGeom>
            <a:solidFill>
              <a:srgbClr val="9570D5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67232" tIns="67232" rIns="25215" bIns="25215" rtlCol="0" anchor="b" anchorCtr="0"/>
            <a:lstStyle/>
            <a:p>
              <a:pPr algn="ctr" defTabSz="685529"/>
              <a:r>
                <a:rPr lang="en-US" sz="588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</a:t>
              </a: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6671469" y="3378200"/>
              <a:ext cx="4593431" cy="1727201"/>
            </a:xfrm>
            <a:prstGeom prst="rect">
              <a:avLst/>
            </a:prstGeom>
            <a:solidFill>
              <a:srgbClr val="82B0BD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67232" tIns="67232" rIns="25215" bIns="25215" rtlCol="0" anchor="b" anchorCtr="0"/>
            <a:lstStyle/>
            <a:p>
              <a:pPr algn="ctr" defTabSz="685529"/>
              <a:r>
                <a:rPr lang="en-US" sz="588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</a:t>
              </a: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8209101" y="2585525"/>
              <a:ext cx="1518168" cy="68775"/>
            </a:xfrm>
            <a:prstGeom prst="rect">
              <a:avLst/>
            </a:prstGeom>
            <a:solidFill>
              <a:srgbClr val="66B11F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67232" tIns="67232" rIns="25215" bIns="25215" rtlCol="0" anchor="b" anchorCtr="0"/>
            <a:lstStyle/>
            <a:p>
              <a:pPr algn="ctr" defTabSz="685529"/>
              <a:r>
                <a:rPr lang="en-US" sz="588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</a:t>
              </a: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9746732" y="2585525"/>
              <a:ext cx="1518168" cy="68775"/>
            </a:xfrm>
            <a:prstGeom prst="rect">
              <a:avLst/>
            </a:prstGeom>
            <a:solidFill>
              <a:srgbClr val="00BBF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67232" tIns="67232" rIns="25215" bIns="25215" rtlCol="0" anchor="b" anchorCtr="0"/>
            <a:lstStyle/>
            <a:p>
              <a:pPr algn="ctr" defTabSz="685529"/>
              <a:r>
                <a:rPr lang="en-US" sz="588" dirty="0">
                  <a:solidFill>
                    <a:srgbClr val="00BBF1"/>
                  </a:solidFill>
                  <a:ea typeface="Segoe UI" pitchFamily="34" charset="0"/>
                  <a:cs typeface="Segoe UI" pitchFamily="34" charset="0"/>
                </a:rPr>
                <a:t> 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681202" y="3791323"/>
              <a:ext cx="4583698" cy="695663"/>
            </a:xfrm>
            <a:prstGeom prst="rect">
              <a:avLst/>
            </a:prstGeom>
            <a:noFill/>
          </p:spPr>
          <p:txBody>
            <a:bodyPr wrap="square" lIns="134464" tIns="107571" rIns="134464" bIns="107571" rtlCol="0">
              <a:spAutoFit/>
            </a:bodyPr>
            <a:lstStyle/>
            <a:p>
              <a:pPr algn="ctr" defTabSz="685577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12" dirty="0">
                  <a:solidFill>
                    <a:schemeClr val="bg1"/>
                  </a:solidFill>
                  <a:latin typeface="+mj-lt"/>
                </a:rPr>
                <a:t>Shared C# Backend</a:t>
              </a: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6671469" y="2667001"/>
              <a:ext cx="4593431" cy="698499"/>
            </a:xfrm>
            <a:prstGeom prst="rect">
              <a:avLst/>
            </a:prstGeom>
            <a:solidFill>
              <a:srgbClr val="008DB5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67232" tIns="67232" rIns="25215" bIns="25215" rtlCol="0" anchor="b" anchorCtr="0"/>
            <a:lstStyle/>
            <a:p>
              <a:pPr algn="ctr" defTabSz="685529"/>
              <a:r>
                <a:rPr lang="en-US" sz="588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</a:t>
              </a:r>
            </a:p>
          </p:txBody>
        </p:sp>
        <p:grpSp>
          <p:nvGrpSpPr>
            <p:cNvPr id="55" name="Group 54"/>
            <p:cNvGrpSpPr/>
            <p:nvPr/>
          </p:nvGrpSpPr>
          <p:grpSpPr>
            <a:xfrm>
              <a:off x="7073901" y="1838670"/>
              <a:ext cx="3797300" cy="628137"/>
              <a:chOff x="1371601" y="1838670"/>
              <a:chExt cx="3797300" cy="628137"/>
            </a:xfrm>
          </p:grpSpPr>
          <p:grpSp>
            <p:nvGrpSpPr>
              <p:cNvPr id="56" name="Group 55"/>
              <p:cNvGrpSpPr/>
              <p:nvPr/>
            </p:nvGrpSpPr>
            <p:grpSpPr>
              <a:xfrm>
                <a:off x="1371601" y="1841014"/>
                <a:ext cx="625793" cy="625793"/>
                <a:chOff x="2057400" y="2654300"/>
                <a:chExt cx="1028700" cy="1028700"/>
              </a:xfrm>
            </p:grpSpPr>
            <p:sp>
              <p:nvSpPr>
                <p:cNvPr id="63" name="Oval 62"/>
                <p:cNvSpPr/>
                <p:nvPr/>
              </p:nvSpPr>
              <p:spPr bwMode="auto">
                <a:xfrm>
                  <a:off x="2057400" y="2654300"/>
                  <a:ext cx="1028700" cy="1028700"/>
                </a:xfrm>
                <a:prstGeom prst="ellipse">
                  <a:avLst/>
                </a:prstGeom>
                <a:solidFill>
                  <a:srgbClr val="9570D5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lIns="67232" tIns="67232" rIns="25215" bIns="25215" rtlCol="0" anchor="b" anchorCtr="0"/>
                <a:lstStyle/>
                <a:p>
                  <a:pPr algn="ctr" defTabSz="685529"/>
                  <a:endParaRPr lang="en-US" sz="588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64" name="Picture 63" descr="Apple_logo.pdf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19103" y="2866641"/>
                  <a:ext cx="468070" cy="523137"/>
                </a:xfrm>
                <a:prstGeom prst="rect">
                  <a:avLst/>
                </a:prstGeom>
              </p:spPr>
            </p:pic>
          </p:grpSp>
          <p:grpSp>
            <p:nvGrpSpPr>
              <p:cNvPr id="57" name="Group 56"/>
              <p:cNvGrpSpPr/>
              <p:nvPr/>
            </p:nvGrpSpPr>
            <p:grpSpPr>
              <a:xfrm>
                <a:off x="2991123" y="1838670"/>
                <a:ext cx="625793" cy="625793"/>
                <a:chOff x="3810000" y="3073400"/>
                <a:chExt cx="1028700" cy="1028700"/>
              </a:xfrm>
            </p:grpSpPr>
            <p:sp>
              <p:nvSpPr>
                <p:cNvPr id="61" name="Oval 60"/>
                <p:cNvSpPr/>
                <p:nvPr/>
              </p:nvSpPr>
              <p:spPr bwMode="auto">
                <a:xfrm>
                  <a:off x="3810000" y="3073400"/>
                  <a:ext cx="1028700" cy="1028700"/>
                </a:xfrm>
                <a:prstGeom prst="ellipse">
                  <a:avLst/>
                </a:prstGeom>
                <a:solidFill>
                  <a:srgbClr val="66B11F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lIns="67232" tIns="67232" rIns="25215" bIns="25215" rtlCol="0" anchor="b" anchorCtr="0"/>
                <a:lstStyle/>
                <a:p>
                  <a:pPr algn="ctr" defTabSz="685529"/>
                  <a:endParaRPr lang="en-US" sz="588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62" name="Picture 61" descr="Android_logo.pdf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97337" y="3331368"/>
                  <a:ext cx="434974" cy="500220"/>
                </a:xfrm>
                <a:prstGeom prst="rect">
                  <a:avLst/>
                </a:prstGeom>
              </p:spPr>
            </p:pic>
          </p:grpSp>
          <p:grpSp>
            <p:nvGrpSpPr>
              <p:cNvPr id="58" name="Group 57"/>
              <p:cNvGrpSpPr/>
              <p:nvPr/>
            </p:nvGrpSpPr>
            <p:grpSpPr>
              <a:xfrm>
                <a:off x="4543108" y="1838670"/>
                <a:ext cx="625793" cy="625793"/>
                <a:chOff x="6083300" y="3073400"/>
                <a:chExt cx="1028700" cy="1028700"/>
              </a:xfrm>
            </p:grpSpPr>
            <p:sp>
              <p:nvSpPr>
                <p:cNvPr id="59" name="Oval 58"/>
                <p:cNvSpPr/>
                <p:nvPr/>
              </p:nvSpPr>
              <p:spPr bwMode="auto">
                <a:xfrm>
                  <a:off x="6083300" y="3073400"/>
                  <a:ext cx="1028700" cy="1028700"/>
                </a:xfrm>
                <a:prstGeom prst="ellipse">
                  <a:avLst/>
                </a:prstGeom>
                <a:solidFill>
                  <a:srgbClr val="00BBF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lIns="67232" tIns="67232" rIns="25215" bIns="25215" rtlCol="0" anchor="b" anchorCtr="0"/>
                <a:lstStyle/>
                <a:p>
                  <a:pPr algn="ctr" defTabSz="685529"/>
                  <a:endParaRPr lang="en-US" sz="588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60" name="Picture 59" descr="Windows_logo.pdf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65885" y="3365500"/>
                  <a:ext cx="466044" cy="434974"/>
                </a:xfrm>
                <a:prstGeom prst="rect">
                  <a:avLst/>
                </a:prstGeom>
              </p:spPr>
            </p:pic>
          </p:grpSp>
        </p:grpSp>
        <p:sp>
          <p:nvSpPr>
            <p:cNvPr id="66" name="TextBox 65"/>
            <p:cNvSpPr txBox="1"/>
            <p:nvPr/>
          </p:nvSpPr>
          <p:spPr>
            <a:xfrm>
              <a:off x="6708675" y="2620559"/>
              <a:ext cx="4583698" cy="787929"/>
            </a:xfrm>
            <a:prstGeom prst="rect">
              <a:avLst/>
            </a:prstGeom>
            <a:noFill/>
          </p:spPr>
          <p:txBody>
            <a:bodyPr wrap="square" lIns="134464" tIns="107571" rIns="134464" bIns="107571" rtlCol="0">
              <a:spAutoFit/>
            </a:bodyPr>
            <a:lstStyle/>
            <a:p>
              <a:pPr algn="ctr" defTabSz="685577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353" dirty="0">
                  <a:solidFill>
                    <a:schemeClr val="bg1"/>
                  </a:solidFill>
                </a:rPr>
                <a:t>Shared UI Code</a:t>
              </a:r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757096" y="3495807"/>
            <a:ext cx="3370194" cy="511491"/>
          </a:xfrm>
          <a:prstGeom prst="rect">
            <a:avLst/>
          </a:prstGeom>
          <a:noFill/>
        </p:spPr>
        <p:txBody>
          <a:bodyPr wrap="square" lIns="134464" tIns="107571" rIns="134464" bIns="107571" rtlCol="0">
            <a:spAutoFit/>
          </a:bodyPr>
          <a:lstStyle/>
          <a:p>
            <a:pPr algn="ctr" defTabSz="685577" fontAlgn="base">
              <a:spcBef>
                <a:spcPct val="0"/>
              </a:spcBef>
              <a:spcAft>
                <a:spcPct val="0"/>
              </a:spcAft>
            </a:pPr>
            <a:r>
              <a:rPr lang="en-US" sz="1912" dirty="0">
                <a:solidFill>
                  <a:schemeClr val="bg1"/>
                </a:solidFill>
                <a:latin typeface="+mj-lt"/>
              </a:rPr>
              <a:t>Shared C# Backend</a:t>
            </a:r>
          </a:p>
        </p:txBody>
      </p:sp>
    </p:spTree>
    <p:extLst>
      <p:ext uri="{BB962C8B-B14F-4D97-AF65-F5344CB8AC3E}">
        <p14:creationId xmlns:p14="http://schemas.microsoft.com/office/powerpoint/2010/main" val="134758426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Xamarin</a:t>
            </a:r>
            <a:r>
              <a:rPr lang="cs-CZ" dirty="0"/>
              <a:t> </a:t>
            </a:r>
            <a:r>
              <a:rPr lang="cs-CZ" dirty="0" err="1"/>
              <a:t>Forms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0276" y="1600201"/>
            <a:ext cx="4526523" cy="4525963"/>
          </a:xfrm>
        </p:spPr>
        <p:txBody>
          <a:bodyPr>
            <a:normAutofit lnSpcReduction="10000"/>
          </a:bodyPr>
          <a:lstStyle/>
          <a:p>
            <a:r>
              <a:rPr lang="sk-SK" dirty="0" err="1"/>
              <a:t>Společná</a:t>
            </a:r>
            <a:r>
              <a:rPr lang="sk-SK" dirty="0"/>
              <a:t> logika pro </a:t>
            </a:r>
            <a:r>
              <a:rPr lang="sk-SK" dirty="0" err="1"/>
              <a:t>všechny</a:t>
            </a:r>
            <a:r>
              <a:rPr lang="sk-SK" dirty="0"/>
              <a:t> platformy</a:t>
            </a:r>
          </a:p>
          <a:p>
            <a:r>
              <a:rPr lang="sk-SK" dirty="0"/>
              <a:t>UI </a:t>
            </a:r>
            <a:r>
              <a:rPr lang="sk-SK" dirty="0" err="1"/>
              <a:t>psáno</a:t>
            </a:r>
            <a:r>
              <a:rPr lang="sk-SK" dirty="0"/>
              <a:t> v C</a:t>
            </a:r>
            <a:r>
              <a:rPr lang="cs-CZ" dirty="0"/>
              <a:t>#</a:t>
            </a:r>
          </a:p>
          <a:p>
            <a:r>
              <a:rPr lang="cs-CZ" dirty="0" err="1"/>
              <a:t>Mo</a:t>
            </a:r>
            <a:r>
              <a:rPr lang="sk-SK" dirty="0" err="1"/>
              <a:t>žnost</a:t>
            </a:r>
            <a:r>
              <a:rPr lang="sk-SK" dirty="0"/>
              <a:t> </a:t>
            </a:r>
            <a:r>
              <a:rPr lang="sk-SK" dirty="0" err="1"/>
              <a:t>využít</a:t>
            </a:r>
            <a:r>
              <a:rPr lang="sk-SK" dirty="0"/>
              <a:t> vývoj podobný vývoji pro </a:t>
            </a:r>
            <a:r>
              <a:rPr lang="sk-SK" dirty="0" err="1"/>
              <a:t>specifické</a:t>
            </a:r>
            <a:r>
              <a:rPr lang="sk-SK" dirty="0"/>
              <a:t> platformy</a:t>
            </a:r>
          </a:p>
          <a:p>
            <a:r>
              <a:rPr lang="sk-SK" b="1" dirty="0" err="1">
                <a:solidFill>
                  <a:srgbClr val="008DB5"/>
                </a:solidFill>
              </a:rPr>
              <a:t>Společné</a:t>
            </a:r>
            <a:r>
              <a:rPr lang="sk-SK" b="1" dirty="0">
                <a:solidFill>
                  <a:srgbClr val="008DB5"/>
                </a:solidFill>
              </a:rPr>
              <a:t> </a:t>
            </a:r>
            <a:r>
              <a:rPr lang="sk-SK" b="1" dirty="0" err="1">
                <a:solidFill>
                  <a:srgbClr val="008DB5"/>
                </a:solidFill>
              </a:rPr>
              <a:t>uživatelské</a:t>
            </a:r>
            <a:r>
              <a:rPr lang="sk-SK" b="1" dirty="0">
                <a:solidFill>
                  <a:srgbClr val="008DB5"/>
                </a:solidFill>
              </a:rPr>
              <a:t> rozhraní pro </a:t>
            </a:r>
            <a:r>
              <a:rPr lang="sk-SK" b="1" dirty="0" err="1">
                <a:solidFill>
                  <a:srgbClr val="008DB5"/>
                </a:solidFill>
              </a:rPr>
              <a:t>všechny</a:t>
            </a:r>
            <a:r>
              <a:rPr lang="sk-SK" b="1" dirty="0">
                <a:solidFill>
                  <a:srgbClr val="008DB5"/>
                </a:solidFill>
              </a:rPr>
              <a:t> platformy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68615" y="2396265"/>
            <a:ext cx="3377351" cy="2401886"/>
            <a:chOff x="6671469" y="1838670"/>
            <a:chExt cx="4593431" cy="3266731"/>
          </a:xfrm>
        </p:grpSpPr>
        <p:sp>
          <p:nvSpPr>
            <p:cNvPr id="5" name="Rectangle 4"/>
            <p:cNvSpPr/>
            <p:nvPr/>
          </p:nvSpPr>
          <p:spPr bwMode="auto">
            <a:xfrm>
              <a:off x="6671469" y="2585525"/>
              <a:ext cx="1518168" cy="68775"/>
            </a:xfrm>
            <a:prstGeom prst="rect">
              <a:avLst/>
            </a:prstGeom>
            <a:solidFill>
              <a:srgbClr val="9570D5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67232" tIns="67232" rIns="25215" bIns="25215" rtlCol="0" anchor="b" anchorCtr="0"/>
            <a:lstStyle/>
            <a:p>
              <a:pPr algn="ctr" defTabSz="685529"/>
              <a:r>
                <a:rPr lang="en-US" sz="588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</a:t>
              </a: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6671469" y="3378200"/>
              <a:ext cx="4593431" cy="1727201"/>
            </a:xfrm>
            <a:prstGeom prst="rect">
              <a:avLst/>
            </a:prstGeom>
            <a:solidFill>
              <a:srgbClr val="82B0BD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67232" tIns="67232" rIns="25215" bIns="25215" rtlCol="0" anchor="b" anchorCtr="0"/>
            <a:lstStyle/>
            <a:p>
              <a:pPr algn="ctr" defTabSz="685529"/>
              <a:r>
                <a:rPr lang="en-US" sz="588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8209101" y="2585525"/>
              <a:ext cx="1518168" cy="68775"/>
            </a:xfrm>
            <a:prstGeom prst="rect">
              <a:avLst/>
            </a:prstGeom>
            <a:solidFill>
              <a:srgbClr val="66B11F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67232" tIns="67232" rIns="25215" bIns="25215" rtlCol="0" anchor="b" anchorCtr="0"/>
            <a:lstStyle/>
            <a:p>
              <a:pPr algn="ctr" defTabSz="685529"/>
              <a:r>
                <a:rPr lang="en-US" sz="588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</a:t>
              </a: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9746732" y="2585525"/>
              <a:ext cx="1518168" cy="68775"/>
            </a:xfrm>
            <a:prstGeom prst="rect">
              <a:avLst/>
            </a:prstGeom>
            <a:solidFill>
              <a:srgbClr val="00BBF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67232" tIns="67232" rIns="25215" bIns="25215" rtlCol="0" anchor="b" anchorCtr="0"/>
            <a:lstStyle/>
            <a:p>
              <a:pPr algn="ctr" defTabSz="685529"/>
              <a:r>
                <a:rPr lang="en-US" sz="588" dirty="0">
                  <a:solidFill>
                    <a:srgbClr val="00BBF1"/>
                  </a:solidFill>
                  <a:ea typeface="Segoe UI" pitchFamily="34" charset="0"/>
                  <a:cs typeface="Segoe UI" pitchFamily="34" charset="0"/>
                </a:rPr>
                <a:t> 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681202" y="3791323"/>
              <a:ext cx="4583698" cy="695663"/>
            </a:xfrm>
            <a:prstGeom prst="rect">
              <a:avLst/>
            </a:prstGeom>
            <a:noFill/>
          </p:spPr>
          <p:txBody>
            <a:bodyPr wrap="square" lIns="134464" tIns="107571" rIns="134464" bIns="107571" rtlCol="0">
              <a:spAutoFit/>
            </a:bodyPr>
            <a:lstStyle/>
            <a:p>
              <a:pPr algn="ctr" defTabSz="685577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12" dirty="0">
                  <a:solidFill>
                    <a:schemeClr val="bg1"/>
                  </a:solidFill>
                  <a:latin typeface="+mj-lt"/>
                </a:rPr>
                <a:t>Shared C# Backend</a:t>
              </a: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6671469" y="2667001"/>
              <a:ext cx="4593431" cy="698499"/>
            </a:xfrm>
            <a:prstGeom prst="rect">
              <a:avLst/>
            </a:prstGeom>
            <a:solidFill>
              <a:srgbClr val="008DB5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67232" tIns="67232" rIns="25215" bIns="25215" rtlCol="0" anchor="b" anchorCtr="0"/>
            <a:lstStyle/>
            <a:p>
              <a:pPr algn="ctr" defTabSz="685529"/>
              <a:r>
                <a:rPr lang="en-US" sz="588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</a:t>
              </a: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7073901" y="1838670"/>
              <a:ext cx="3797300" cy="628137"/>
              <a:chOff x="1371601" y="1838670"/>
              <a:chExt cx="3797300" cy="628137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1371601" y="1841014"/>
                <a:ext cx="625793" cy="625793"/>
                <a:chOff x="2057400" y="2654300"/>
                <a:chExt cx="1028700" cy="1028700"/>
              </a:xfrm>
            </p:grpSpPr>
            <p:sp>
              <p:nvSpPr>
                <p:cNvPr id="20" name="Oval 19"/>
                <p:cNvSpPr/>
                <p:nvPr/>
              </p:nvSpPr>
              <p:spPr bwMode="auto">
                <a:xfrm>
                  <a:off x="2057400" y="2654300"/>
                  <a:ext cx="1028700" cy="1028700"/>
                </a:xfrm>
                <a:prstGeom prst="ellipse">
                  <a:avLst/>
                </a:prstGeom>
                <a:solidFill>
                  <a:srgbClr val="9570D5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lIns="67232" tIns="67232" rIns="25215" bIns="25215" rtlCol="0" anchor="b" anchorCtr="0"/>
                <a:lstStyle/>
                <a:p>
                  <a:pPr algn="ctr" defTabSz="685529"/>
                  <a:endParaRPr lang="en-US" sz="588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21" name="Picture 20" descr="Apple_logo.pdf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19103" y="2866641"/>
                  <a:ext cx="468070" cy="523137"/>
                </a:xfrm>
                <a:prstGeom prst="rect">
                  <a:avLst/>
                </a:prstGeom>
              </p:spPr>
            </p:pic>
          </p:grpSp>
          <p:grpSp>
            <p:nvGrpSpPr>
              <p:cNvPr id="14" name="Group 13"/>
              <p:cNvGrpSpPr/>
              <p:nvPr/>
            </p:nvGrpSpPr>
            <p:grpSpPr>
              <a:xfrm>
                <a:off x="2991123" y="1838670"/>
                <a:ext cx="625793" cy="625793"/>
                <a:chOff x="3810000" y="3073400"/>
                <a:chExt cx="1028700" cy="1028700"/>
              </a:xfrm>
            </p:grpSpPr>
            <p:sp>
              <p:nvSpPr>
                <p:cNvPr id="18" name="Oval 17"/>
                <p:cNvSpPr/>
                <p:nvPr/>
              </p:nvSpPr>
              <p:spPr bwMode="auto">
                <a:xfrm>
                  <a:off x="3810000" y="3073400"/>
                  <a:ext cx="1028700" cy="1028700"/>
                </a:xfrm>
                <a:prstGeom prst="ellipse">
                  <a:avLst/>
                </a:prstGeom>
                <a:solidFill>
                  <a:srgbClr val="66B11F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lIns="67232" tIns="67232" rIns="25215" bIns="25215" rtlCol="0" anchor="b" anchorCtr="0"/>
                <a:lstStyle/>
                <a:p>
                  <a:pPr algn="ctr" defTabSz="685529"/>
                  <a:endParaRPr lang="en-US" sz="588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19" name="Picture 18" descr="Android_logo.pdf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97337" y="3331368"/>
                  <a:ext cx="434974" cy="500220"/>
                </a:xfrm>
                <a:prstGeom prst="rect">
                  <a:avLst/>
                </a:prstGeom>
              </p:spPr>
            </p:pic>
          </p:grpSp>
          <p:grpSp>
            <p:nvGrpSpPr>
              <p:cNvPr id="15" name="Group 14"/>
              <p:cNvGrpSpPr/>
              <p:nvPr/>
            </p:nvGrpSpPr>
            <p:grpSpPr>
              <a:xfrm>
                <a:off x="4543108" y="1838670"/>
                <a:ext cx="625793" cy="625793"/>
                <a:chOff x="6083300" y="3073400"/>
                <a:chExt cx="1028700" cy="1028700"/>
              </a:xfrm>
            </p:grpSpPr>
            <p:sp>
              <p:nvSpPr>
                <p:cNvPr id="16" name="Oval 15"/>
                <p:cNvSpPr/>
                <p:nvPr/>
              </p:nvSpPr>
              <p:spPr bwMode="auto">
                <a:xfrm>
                  <a:off x="6083300" y="3073400"/>
                  <a:ext cx="1028700" cy="1028700"/>
                </a:xfrm>
                <a:prstGeom prst="ellipse">
                  <a:avLst/>
                </a:prstGeom>
                <a:solidFill>
                  <a:srgbClr val="00BBF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lIns="67232" tIns="67232" rIns="25215" bIns="25215" rtlCol="0" anchor="b" anchorCtr="0"/>
                <a:lstStyle/>
                <a:p>
                  <a:pPr algn="ctr" defTabSz="685529"/>
                  <a:endParaRPr lang="en-US" sz="588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17" name="Picture 16" descr="Windows_logo.pdf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65885" y="3365500"/>
                  <a:ext cx="466044" cy="434974"/>
                </a:xfrm>
                <a:prstGeom prst="rect">
                  <a:avLst/>
                </a:prstGeom>
              </p:spPr>
            </p:pic>
          </p:grpSp>
        </p:grpSp>
        <p:sp>
          <p:nvSpPr>
            <p:cNvPr id="12" name="TextBox 11"/>
            <p:cNvSpPr txBox="1"/>
            <p:nvPr/>
          </p:nvSpPr>
          <p:spPr>
            <a:xfrm>
              <a:off x="6681202" y="2597523"/>
              <a:ext cx="4583698" cy="787929"/>
            </a:xfrm>
            <a:prstGeom prst="rect">
              <a:avLst/>
            </a:prstGeom>
            <a:noFill/>
          </p:spPr>
          <p:txBody>
            <a:bodyPr wrap="square" lIns="134464" tIns="107571" rIns="134464" bIns="107571" rtlCol="0">
              <a:spAutoFit/>
            </a:bodyPr>
            <a:lstStyle/>
            <a:p>
              <a:pPr algn="ctr" defTabSz="685577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353" dirty="0">
                  <a:solidFill>
                    <a:schemeClr val="bg1"/>
                  </a:solidFill>
                </a:rPr>
                <a:t>Shared UI Code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724566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D4773-766E-40D1-B5AC-1F12C9918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Sdílení</a:t>
            </a:r>
            <a:r>
              <a:rPr lang="sk-SK" dirty="0"/>
              <a:t> kódu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1E7B287-DC4B-46A6-9694-67E63BB140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7200" y="1417639"/>
            <a:ext cx="7643192" cy="4027585"/>
          </a:xfr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 err="1"/>
              <a:t>.Net</a:t>
            </a:r>
            <a:r>
              <a:rPr lang="en-US" b="1" dirty="0"/>
              <a:t> </a:t>
            </a:r>
            <a:r>
              <a:rPr lang="en-US" b="1" dirty="0" err="1"/>
              <a:t>standar</a:t>
            </a:r>
            <a:r>
              <a:rPr lang="sk-SK" b="1" dirty="0"/>
              <a:t>d</a:t>
            </a:r>
            <a:r>
              <a:rPr lang="en-US" b="1" dirty="0"/>
              <a:t> library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sk-SK" dirty="0"/>
              <a:t>Jedna DLL pro </a:t>
            </a:r>
            <a:r>
              <a:rPr lang="sk-SK" dirty="0" err="1"/>
              <a:t>všechny</a:t>
            </a:r>
            <a:r>
              <a:rPr lang="sk-SK" dirty="0"/>
              <a:t> platformy</a:t>
            </a:r>
          </a:p>
          <a:p>
            <a:pPr>
              <a:lnSpc>
                <a:spcPct val="150000"/>
              </a:lnSpc>
            </a:pPr>
            <a:r>
              <a:rPr lang="sk-SK" dirty="0"/>
              <a:t>Jenom spoločné </a:t>
            </a:r>
            <a:r>
              <a:rPr lang="sk-SK" dirty="0" err="1"/>
              <a:t>věci</a:t>
            </a:r>
            <a:endParaRPr lang="sk-SK" dirty="0"/>
          </a:p>
          <a:p>
            <a:pPr>
              <a:lnSpc>
                <a:spcPct val="150000"/>
              </a:lnSpc>
            </a:pPr>
            <a:r>
              <a:rPr lang="sk-SK" dirty="0" err="1"/>
              <a:t>Specifické</a:t>
            </a:r>
            <a:r>
              <a:rPr lang="sk-SK" dirty="0"/>
              <a:t> </a:t>
            </a:r>
            <a:r>
              <a:rPr lang="sk-SK" dirty="0" err="1"/>
              <a:t>věci</a:t>
            </a:r>
            <a:r>
              <a:rPr lang="sk-SK" dirty="0"/>
              <a:t> je možné </a:t>
            </a:r>
            <a:r>
              <a:rPr lang="sk-SK" dirty="0" err="1"/>
              <a:t>odstínit</a:t>
            </a:r>
            <a:r>
              <a:rPr lang="sk-SK" dirty="0"/>
              <a:t> pomocí interface</a:t>
            </a:r>
          </a:p>
        </p:txBody>
      </p:sp>
    </p:spTree>
    <p:extLst>
      <p:ext uri="{BB962C8B-B14F-4D97-AF65-F5344CB8AC3E}">
        <p14:creationId xmlns:p14="http://schemas.microsoft.com/office/powerpoint/2010/main" val="1240589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Aktuální</a:t>
            </a:r>
            <a:r>
              <a:rPr lang="sk-SK" dirty="0"/>
              <a:t> stav</a:t>
            </a:r>
            <a:endParaRPr lang="en-US" dirty="0"/>
          </a:p>
        </p:txBody>
      </p:sp>
      <p:sp>
        <p:nvSpPr>
          <p:cNvPr id="10" name="Text Placeholder 18"/>
          <p:cNvSpPr txBox="1">
            <a:spLocks/>
          </p:cNvSpPr>
          <p:nvPr/>
        </p:nvSpPr>
        <p:spPr>
          <a:xfrm>
            <a:off x="4394582" y="2311680"/>
            <a:ext cx="4158806" cy="2987500"/>
          </a:xfrm>
          <a:prstGeom prst="rect">
            <a:avLst/>
          </a:prstGeom>
        </p:spPr>
        <p:txBody>
          <a:bodyPr vert="horz" wrap="square" lIns="107571" tIns="67232" rIns="107571" bIns="67232" rtlCol="0">
            <a:no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kumimoji="0" lang="en-US" sz="2400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100000">
                      <a:srgbClr val="000000">
                        <a:lumMod val="75000"/>
                        <a:lumOff val="25000"/>
                      </a:srgbClr>
                    </a:gs>
                    <a:gs pos="0">
                      <a:srgbClr val="000000">
                        <a:lumMod val="75000"/>
                        <a:lumOff val="2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2059" dirty="0">
                <a:solidFill>
                  <a:srgbClr val="6FBD23"/>
                </a:solidFill>
              </a:rPr>
              <a:t>✓  </a:t>
            </a:r>
            <a:r>
              <a:rPr lang="en-US" sz="2059" dirty="0">
                <a:solidFill>
                  <a:schemeClr val="tx1"/>
                </a:solidFill>
                <a:latin typeface="+mj-lt"/>
              </a:rPr>
              <a:t>40+ </a:t>
            </a:r>
            <a:r>
              <a:rPr lang="sk-SK" sz="2059" dirty="0" err="1">
                <a:solidFill>
                  <a:schemeClr val="tx1"/>
                </a:solidFill>
                <a:latin typeface="+mj-lt"/>
              </a:rPr>
              <a:t>stránek</a:t>
            </a:r>
            <a:r>
              <a:rPr lang="en-US" sz="2059" dirty="0">
                <a:solidFill>
                  <a:schemeClr val="tx1"/>
                </a:solidFill>
                <a:latin typeface="+mj-lt"/>
              </a:rPr>
              <a:t>, layout</a:t>
            </a:r>
            <a:r>
              <a:rPr lang="sk-SK" sz="2059" dirty="0">
                <a:solidFill>
                  <a:schemeClr val="tx1"/>
                </a:solidFill>
                <a:latin typeface="+mj-lt"/>
              </a:rPr>
              <a:t>ů</a:t>
            </a:r>
            <a:r>
              <a:rPr lang="en-US" sz="2059" dirty="0">
                <a:solidFill>
                  <a:schemeClr val="tx1"/>
                </a:solidFill>
                <a:latin typeface="+mj-lt"/>
              </a:rPr>
              <a:t>,</a:t>
            </a:r>
            <a:r>
              <a:rPr lang="sk-SK" sz="2059" dirty="0">
                <a:solidFill>
                  <a:schemeClr val="tx1"/>
                </a:solidFill>
                <a:latin typeface="+mj-lt"/>
              </a:rPr>
              <a:t> komponent</a:t>
            </a:r>
            <a:endParaRPr lang="en-US" sz="2059" dirty="0">
              <a:solidFill>
                <a:schemeClr val="tx1"/>
              </a:solidFill>
              <a:latin typeface="+mj-lt"/>
            </a:endParaRPr>
          </a:p>
          <a:p>
            <a:pPr marL="0" indent="0"/>
            <a:r>
              <a:rPr lang="en-US" sz="2059" dirty="0">
                <a:solidFill>
                  <a:schemeClr val="tx1"/>
                </a:solidFill>
                <a:latin typeface="+mj-lt"/>
              </a:rPr>
              <a:t>      </a:t>
            </a:r>
            <a:r>
              <a:rPr lang="en-US" sz="1765" dirty="0">
                <a:solidFill>
                  <a:schemeClr val="tx1"/>
                </a:solidFill>
                <a:latin typeface="+mj-lt"/>
              </a:rPr>
              <a:t>(XAML)</a:t>
            </a:r>
          </a:p>
          <a:p>
            <a:pPr marL="0" indent="0">
              <a:lnSpc>
                <a:spcPct val="110000"/>
              </a:lnSpc>
            </a:pPr>
            <a:r>
              <a:rPr lang="en-US" sz="2059" dirty="0">
                <a:solidFill>
                  <a:srgbClr val="6FBD23"/>
                </a:solidFill>
              </a:rPr>
              <a:t>✓  </a:t>
            </a:r>
            <a:r>
              <a:rPr lang="sk-SK" sz="2059" dirty="0">
                <a:solidFill>
                  <a:schemeClr val="tx1"/>
                </a:solidFill>
                <a:latin typeface="+mj-lt"/>
              </a:rPr>
              <a:t>D</a:t>
            </a:r>
            <a:r>
              <a:rPr lang="en-US" sz="2059" dirty="0" err="1">
                <a:solidFill>
                  <a:schemeClr val="tx1"/>
                </a:solidFill>
                <a:latin typeface="+mj-lt"/>
              </a:rPr>
              <a:t>ata</a:t>
            </a:r>
            <a:r>
              <a:rPr lang="en-US" sz="2059" dirty="0">
                <a:solidFill>
                  <a:schemeClr val="tx1"/>
                </a:solidFill>
                <a:latin typeface="+mj-lt"/>
              </a:rPr>
              <a:t> binding</a:t>
            </a:r>
          </a:p>
          <a:p>
            <a:pPr marL="0" indent="0">
              <a:lnSpc>
                <a:spcPct val="110000"/>
              </a:lnSpc>
            </a:pPr>
            <a:r>
              <a:rPr lang="en-US" sz="2059" dirty="0">
                <a:solidFill>
                  <a:srgbClr val="6FBD23"/>
                </a:solidFill>
              </a:rPr>
              <a:t>✓  </a:t>
            </a:r>
            <a:r>
              <a:rPr lang="sk-SK" sz="2059" dirty="0" err="1">
                <a:solidFill>
                  <a:schemeClr val="tx1"/>
                </a:solidFill>
                <a:latin typeface="+mj-lt"/>
              </a:rPr>
              <a:t>Navigace</a:t>
            </a:r>
            <a:endParaRPr lang="en-US" sz="2059" dirty="0">
              <a:solidFill>
                <a:schemeClr val="tx1"/>
              </a:solidFill>
              <a:latin typeface="+mj-lt"/>
            </a:endParaRPr>
          </a:p>
          <a:p>
            <a:pPr marL="0" indent="0">
              <a:lnSpc>
                <a:spcPct val="110000"/>
              </a:lnSpc>
            </a:pPr>
            <a:r>
              <a:rPr lang="en-US" sz="2059" dirty="0">
                <a:solidFill>
                  <a:srgbClr val="6FBD23"/>
                </a:solidFill>
              </a:rPr>
              <a:t>✓  </a:t>
            </a:r>
            <a:r>
              <a:rPr lang="sk-SK" sz="2059" dirty="0" err="1">
                <a:solidFill>
                  <a:schemeClr val="tx1"/>
                </a:solidFill>
                <a:latin typeface="+mj-lt"/>
              </a:rPr>
              <a:t>Animace</a:t>
            </a:r>
            <a:endParaRPr lang="en-US" sz="2059" dirty="0">
              <a:solidFill>
                <a:schemeClr val="tx1"/>
              </a:solidFill>
              <a:latin typeface="+mj-lt"/>
            </a:endParaRPr>
          </a:p>
          <a:p>
            <a:pPr marL="0" indent="0">
              <a:lnSpc>
                <a:spcPct val="110000"/>
              </a:lnSpc>
            </a:pPr>
            <a:r>
              <a:rPr lang="sk-SK" sz="2059" dirty="0">
                <a:solidFill>
                  <a:schemeClr val="tx1"/>
                </a:solidFill>
                <a:latin typeface="+mj-lt"/>
              </a:rPr>
              <a:t>...</a:t>
            </a:r>
            <a:endParaRPr lang="en-US" sz="2059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768615" y="2396265"/>
            <a:ext cx="3377351" cy="2401886"/>
            <a:chOff x="6671469" y="1838670"/>
            <a:chExt cx="4593431" cy="3266731"/>
          </a:xfrm>
        </p:grpSpPr>
        <p:sp>
          <p:nvSpPr>
            <p:cNvPr id="49" name="Rectangle 48"/>
            <p:cNvSpPr/>
            <p:nvPr/>
          </p:nvSpPr>
          <p:spPr bwMode="auto">
            <a:xfrm>
              <a:off x="6671469" y="2585525"/>
              <a:ext cx="1518168" cy="68775"/>
            </a:xfrm>
            <a:prstGeom prst="rect">
              <a:avLst/>
            </a:prstGeom>
            <a:solidFill>
              <a:srgbClr val="9570D5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67232" tIns="67232" rIns="25215" bIns="25215" rtlCol="0" anchor="b" anchorCtr="0"/>
            <a:lstStyle/>
            <a:p>
              <a:pPr algn="ctr" defTabSz="685529"/>
              <a:r>
                <a:rPr lang="en-US" sz="588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</a:t>
              </a: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6671469" y="3378200"/>
              <a:ext cx="4593431" cy="1727201"/>
            </a:xfrm>
            <a:prstGeom prst="rect">
              <a:avLst/>
            </a:prstGeom>
            <a:solidFill>
              <a:srgbClr val="82B0BD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67232" tIns="67232" rIns="25215" bIns="25215" rtlCol="0" anchor="b" anchorCtr="0"/>
            <a:lstStyle/>
            <a:p>
              <a:pPr algn="ctr" defTabSz="685529"/>
              <a:r>
                <a:rPr lang="en-US" sz="588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</a:t>
              </a:r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8209101" y="2585525"/>
              <a:ext cx="1518168" cy="68775"/>
            </a:xfrm>
            <a:prstGeom prst="rect">
              <a:avLst/>
            </a:prstGeom>
            <a:solidFill>
              <a:srgbClr val="66B11F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67232" tIns="67232" rIns="25215" bIns="25215" rtlCol="0" anchor="b" anchorCtr="0"/>
            <a:lstStyle/>
            <a:p>
              <a:pPr algn="ctr" defTabSz="685529"/>
              <a:r>
                <a:rPr lang="en-US" sz="588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</a:t>
              </a: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9746732" y="2585525"/>
              <a:ext cx="1518168" cy="68775"/>
            </a:xfrm>
            <a:prstGeom prst="rect">
              <a:avLst/>
            </a:prstGeom>
            <a:solidFill>
              <a:srgbClr val="00BBF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67232" tIns="67232" rIns="25215" bIns="25215" rtlCol="0" anchor="b" anchorCtr="0"/>
            <a:lstStyle/>
            <a:p>
              <a:pPr algn="ctr" defTabSz="685529"/>
              <a:r>
                <a:rPr lang="en-US" sz="588" dirty="0">
                  <a:solidFill>
                    <a:srgbClr val="00BBF1"/>
                  </a:solidFill>
                  <a:ea typeface="Segoe UI" pitchFamily="34" charset="0"/>
                  <a:cs typeface="Segoe UI" pitchFamily="34" charset="0"/>
                </a:rPr>
                <a:t> 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681202" y="3791323"/>
              <a:ext cx="4583698" cy="695663"/>
            </a:xfrm>
            <a:prstGeom prst="rect">
              <a:avLst/>
            </a:prstGeom>
            <a:noFill/>
          </p:spPr>
          <p:txBody>
            <a:bodyPr wrap="square" lIns="134464" tIns="107571" rIns="134464" bIns="107571" rtlCol="0">
              <a:spAutoFit/>
            </a:bodyPr>
            <a:lstStyle/>
            <a:p>
              <a:pPr algn="ctr" defTabSz="685577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12" dirty="0">
                  <a:solidFill>
                    <a:schemeClr val="bg1"/>
                  </a:solidFill>
                  <a:latin typeface="+mj-lt"/>
                </a:rPr>
                <a:t>Shared C# Backend</a:t>
              </a:r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6671469" y="2667001"/>
              <a:ext cx="4593431" cy="698499"/>
            </a:xfrm>
            <a:prstGeom prst="rect">
              <a:avLst/>
            </a:prstGeom>
            <a:solidFill>
              <a:srgbClr val="008DB5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67232" tIns="67232" rIns="25215" bIns="25215" rtlCol="0" anchor="b" anchorCtr="0"/>
            <a:lstStyle/>
            <a:p>
              <a:pPr algn="ctr" defTabSz="685529"/>
              <a:r>
                <a:rPr lang="en-US" sz="588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</a:t>
              </a:r>
            </a:p>
          </p:txBody>
        </p:sp>
        <p:grpSp>
          <p:nvGrpSpPr>
            <p:cNvPr id="55" name="Group 54"/>
            <p:cNvGrpSpPr/>
            <p:nvPr/>
          </p:nvGrpSpPr>
          <p:grpSpPr>
            <a:xfrm>
              <a:off x="7073901" y="1838670"/>
              <a:ext cx="3797300" cy="628137"/>
              <a:chOff x="1371601" y="1838670"/>
              <a:chExt cx="3797300" cy="628137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1371601" y="1841014"/>
                <a:ext cx="625793" cy="625793"/>
                <a:chOff x="2057400" y="2654300"/>
                <a:chExt cx="1028700" cy="1028700"/>
              </a:xfrm>
            </p:grpSpPr>
            <p:sp>
              <p:nvSpPr>
                <p:cNvPr id="64" name="Oval 63"/>
                <p:cNvSpPr/>
                <p:nvPr/>
              </p:nvSpPr>
              <p:spPr bwMode="auto">
                <a:xfrm>
                  <a:off x="2057400" y="2654300"/>
                  <a:ext cx="1028700" cy="1028700"/>
                </a:xfrm>
                <a:prstGeom prst="ellipse">
                  <a:avLst/>
                </a:prstGeom>
                <a:solidFill>
                  <a:srgbClr val="9570D5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lIns="67232" tIns="67232" rIns="25215" bIns="25215" rtlCol="0" anchor="b" anchorCtr="0"/>
                <a:lstStyle/>
                <a:p>
                  <a:pPr algn="ctr" defTabSz="685529"/>
                  <a:endParaRPr lang="en-US" sz="588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65" name="Picture 64" descr="Apple_logo.pdf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19103" y="2866641"/>
                  <a:ext cx="468070" cy="523137"/>
                </a:xfrm>
                <a:prstGeom prst="rect">
                  <a:avLst/>
                </a:prstGeom>
              </p:spPr>
            </p:pic>
          </p:grpSp>
          <p:grpSp>
            <p:nvGrpSpPr>
              <p:cNvPr id="58" name="Group 57"/>
              <p:cNvGrpSpPr/>
              <p:nvPr/>
            </p:nvGrpSpPr>
            <p:grpSpPr>
              <a:xfrm>
                <a:off x="2991123" y="1838670"/>
                <a:ext cx="625793" cy="625793"/>
                <a:chOff x="3810000" y="3073400"/>
                <a:chExt cx="1028700" cy="1028700"/>
              </a:xfrm>
            </p:grpSpPr>
            <p:sp>
              <p:nvSpPr>
                <p:cNvPr id="62" name="Oval 61"/>
                <p:cNvSpPr/>
                <p:nvPr/>
              </p:nvSpPr>
              <p:spPr bwMode="auto">
                <a:xfrm>
                  <a:off x="3810000" y="3073400"/>
                  <a:ext cx="1028700" cy="1028700"/>
                </a:xfrm>
                <a:prstGeom prst="ellipse">
                  <a:avLst/>
                </a:prstGeom>
                <a:solidFill>
                  <a:srgbClr val="66B11F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lIns="67232" tIns="67232" rIns="25215" bIns="25215" rtlCol="0" anchor="b" anchorCtr="0"/>
                <a:lstStyle/>
                <a:p>
                  <a:pPr algn="ctr" defTabSz="685529"/>
                  <a:endParaRPr lang="en-US" sz="588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63" name="Picture 62" descr="Android_logo.pdf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97337" y="3331368"/>
                  <a:ext cx="434974" cy="500220"/>
                </a:xfrm>
                <a:prstGeom prst="rect">
                  <a:avLst/>
                </a:prstGeom>
              </p:spPr>
            </p:pic>
          </p:grpSp>
          <p:grpSp>
            <p:nvGrpSpPr>
              <p:cNvPr id="59" name="Group 58"/>
              <p:cNvGrpSpPr/>
              <p:nvPr/>
            </p:nvGrpSpPr>
            <p:grpSpPr>
              <a:xfrm>
                <a:off x="4543108" y="1838670"/>
                <a:ext cx="625793" cy="625793"/>
                <a:chOff x="6083300" y="3073400"/>
                <a:chExt cx="1028700" cy="1028700"/>
              </a:xfrm>
            </p:grpSpPr>
            <p:sp>
              <p:nvSpPr>
                <p:cNvPr id="60" name="Oval 59"/>
                <p:cNvSpPr/>
                <p:nvPr/>
              </p:nvSpPr>
              <p:spPr bwMode="auto">
                <a:xfrm>
                  <a:off x="6083300" y="3073400"/>
                  <a:ext cx="1028700" cy="1028700"/>
                </a:xfrm>
                <a:prstGeom prst="ellipse">
                  <a:avLst/>
                </a:prstGeom>
                <a:solidFill>
                  <a:srgbClr val="00BBF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lIns="67232" tIns="67232" rIns="25215" bIns="25215" rtlCol="0" anchor="b" anchorCtr="0"/>
                <a:lstStyle/>
                <a:p>
                  <a:pPr algn="ctr" defTabSz="685529"/>
                  <a:endParaRPr lang="en-US" sz="588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61" name="Picture 60" descr="Windows_logo.pdf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65885" y="3365500"/>
                  <a:ext cx="466044" cy="434974"/>
                </a:xfrm>
                <a:prstGeom prst="rect">
                  <a:avLst/>
                </a:prstGeom>
              </p:spPr>
            </p:pic>
          </p:grpSp>
        </p:grpSp>
        <p:sp>
          <p:nvSpPr>
            <p:cNvPr id="56" name="TextBox 55"/>
            <p:cNvSpPr txBox="1"/>
            <p:nvPr/>
          </p:nvSpPr>
          <p:spPr>
            <a:xfrm>
              <a:off x="6681202" y="2597523"/>
              <a:ext cx="4583698" cy="787929"/>
            </a:xfrm>
            <a:prstGeom prst="rect">
              <a:avLst/>
            </a:prstGeom>
            <a:noFill/>
          </p:spPr>
          <p:txBody>
            <a:bodyPr wrap="square" lIns="134464" tIns="107571" rIns="134464" bIns="107571" rtlCol="0">
              <a:spAutoFit/>
            </a:bodyPr>
            <a:lstStyle/>
            <a:p>
              <a:pPr algn="ctr" defTabSz="685577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353" dirty="0">
                  <a:solidFill>
                    <a:schemeClr val="bg1"/>
                  </a:solidFill>
                </a:rPr>
                <a:t>Shared UI Code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2060868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theme/theme1.xml><?xml version="1.0" encoding="utf-8"?>
<a:theme xmlns:a="http://schemas.openxmlformats.org/drawingml/2006/main" name="Basic master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" id="{C381C01E-7C51-4A53-92DA-D19F9E0AEB88}" vid="{2463EEFD-8FB1-4AAF-9444-EBA77EA8992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DotNetCollege</Template>
  <TotalTime>2876</TotalTime>
  <Words>1421</Words>
  <Application>Microsoft Office PowerPoint</Application>
  <PresentationFormat>On-screen Show (4:3)</PresentationFormat>
  <Paragraphs>367</Paragraphs>
  <Slides>51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9" baseType="lpstr">
      <vt:lpstr>Arial</vt:lpstr>
      <vt:lpstr>Calibri</vt:lpstr>
      <vt:lpstr>Consolas</vt:lpstr>
      <vt:lpstr>Lato</vt:lpstr>
      <vt:lpstr>Segoe UI</vt:lpstr>
      <vt:lpstr>Segoe UI Light</vt:lpstr>
      <vt:lpstr>Wingdings</vt:lpstr>
      <vt:lpstr>Basic master</vt:lpstr>
      <vt:lpstr>Xamarin</vt:lpstr>
      <vt:lpstr>Tradiční přístup k vývoji aplikací</vt:lpstr>
      <vt:lpstr>Xamarin</vt:lpstr>
      <vt:lpstr>Xamarin Android</vt:lpstr>
      <vt:lpstr>Xamarin iOS</vt:lpstr>
      <vt:lpstr>Xamarin + Xamarin.Forms</vt:lpstr>
      <vt:lpstr>Xamarin Forms</vt:lpstr>
      <vt:lpstr>Sdílení kódu</vt:lpstr>
      <vt:lpstr>Aktuální stav</vt:lpstr>
      <vt:lpstr>XAML</vt:lpstr>
      <vt:lpstr>Kde všude XAML potkáme?</vt:lpstr>
      <vt:lpstr>XAML</vt:lpstr>
      <vt:lpstr>Stránky</vt:lpstr>
      <vt:lpstr>Stránky</vt:lpstr>
      <vt:lpstr>Stránky</vt:lpstr>
      <vt:lpstr>Stránky</vt:lpstr>
      <vt:lpstr>Layouts – jedna komponenta</vt:lpstr>
      <vt:lpstr>Layouts – jedna komponenta</vt:lpstr>
      <vt:lpstr>Layouts – více komponent</vt:lpstr>
      <vt:lpstr>Layouts – více komponent</vt:lpstr>
      <vt:lpstr>Layouts – více komponent</vt:lpstr>
      <vt:lpstr>Grid</vt:lpstr>
      <vt:lpstr>StackLayout</vt:lpstr>
      <vt:lpstr>Grid, StackLayout</vt:lpstr>
      <vt:lpstr>Ovládací prvky</vt:lpstr>
      <vt:lpstr>Prezentace obsahu</vt:lpstr>
      <vt:lpstr>Akce</vt:lpstr>
      <vt:lpstr>Nastavování hodnot</vt:lpstr>
      <vt:lpstr>Editace textu</vt:lpstr>
      <vt:lpstr>Indikace aktivity</vt:lpstr>
      <vt:lpstr>Kolekce</vt:lpstr>
      <vt:lpstr>Komponenty třetích stran</vt:lpstr>
      <vt:lpstr>Kolekce - Cells</vt:lpstr>
      <vt:lpstr>Cells</vt:lpstr>
      <vt:lpstr>ViewCell</vt:lpstr>
      <vt:lpstr>Pop-ups</vt:lpstr>
      <vt:lpstr>Cells &amp; Lists</vt:lpstr>
      <vt:lpstr>Platformně specifické</vt:lpstr>
      <vt:lpstr>Platformně specifické </vt:lpstr>
      <vt:lpstr>Platformně specifické</vt:lpstr>
      <vt:lpstr>Platformně specifické</vt:lpstr>
      <vt:lpstr>Data binding</vt:lpstr>
      <vt:lpstr>Směr bindingu</vt:lpstr>
      <vt:lpstr>Binding - Notifikace o změnách</vt:lpstr>
      <vt:lpstr>INotifyCollectionChanged</vt:lpstr>
      <vt:lpstr>Data Binding Intellisense</vt:lpstr>
      <vt:lpstr>Intellisense</vt:lpstr>
      <vt:lpstr>MVVM Frameworky</vt:lpstr>
      <vt:lpstr>Tip - načtení dat z webové služby</vt:lpstr>
      <vt:lpstr>Platformy - updated</vt:lpstr>
      <vt:lpstr>Výhody Xamarin Forms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Roman Jašek</dc:creator>
  <cp:lastModifiedBy>Roman Jašek</cp:lastModifiedBy>
  <cp:revision>121</cp:revision>
  <dcterms:created xsi:type="dcterms:W3CDTF">2016-12-08T07:54:00Z</dcterms:created>
  <dcterms:modified xsi:type="dcterms:W3CDTF">2020-01-12T09:43:40Z</dcterms:modified>
</cp:coreProperties>
</file>