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9"/>
  </p:notesMasterIdLst>
  <p:sldIdLst>
    <p:sldId id="256" r:id="rId2"/>
    <p:sldId id="373" r:id="rId3"/>
    <p:sldId id="393" r:id="rId4"/>
    <p:sldId id="394" r:id="rId5"/>
    <p:sldId id="387" r:id="rId6"/>
    <p:sldId id="399" r:id="rId7"/>
    <p:sldId id="400" r:id="rId8"/>
    <p:sldId id="388" r:id="rId9"/>
    <p:sldId id="351" r:id="rId10"/>
    <p:sldId id="396" r:id="rId11"/>
    <p:sldId id="367" r:id="rId12"/>
    <p:sldId id="397" r:id="rId13"/>
    <p:sldId id="389" r:id="rId14"/>
    <p:sldId id="372" r:id="rId15"/>
    <p:sldId id="390" r:id="rId16"/>
    <p:sldId id="391" r:id="rId17"/>
    <p:sldId id="39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88" d="100"/>
          <a:sy n="88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Shell Arguments</a:t>
          </a:r>
          <a:endParaRPr lang="en-US" dirty="0">
            <a:solidFill>
              <a:schemeClr val="bg1"/>
            </a:solidFill>
          </a:endParaRP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IoC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IoC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Scrutor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Shell Arguments</a:t>
          </a:r>
          <a:endParaRPr lang="en-US" dirty="0">
            <a:solidFill>
              <a:schemeClr val="bg1"/>
            </a:solidFill>
          </a:endParaRP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DI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DI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IoC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Scrutor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1162BBCD-F1F3-4054-A57F-E5328844EE8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en-US" dirty="0">
              <a:solidFill>
                <a:srgbClr val="1482AC"/>
              </a:solidFill>
            </a:rPr>
            <a:t>Shell Arguments</a:t>
          </a:r>
        </a:p>
      </dgm:t>
    </dgm:pt>
    <dgm:pt modelId="{88662B9E-7537-4BB9-B9EF-DCF0979D32C4}" type="parTrans" cxnId="{03DAE4AE-6796-4D16-A08D-3BF4E68DCDEA}">
      <dgm:prSet/>
      <dgm:spPr/>
      <dgm:t>
        <a:bodyPr/>
        <a:lstStyle/>
        <a:p>
          <a:endParaRPr lang="en-US"/>
        </a:p>
      </dgm:t>
    </dgm:pt>
    <dgm:pt modelId="{24BB731C-59D8-4100-87FD-D39C269F6D3E}" type="sibTrans" cxnId="{03DAE4AE-6796-4D16-A08D-3BF4E68DCDEA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AD20B945-4E86-4445-BB99-4C513B689853}" type="pres">
      <dgm:prSet presAssocID="{1162BBCD-F1F3-4054-A57F-E5328844EE8A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E33E01B-4DBA-452C-9CC0-47CA43415D53}" type="pres">
      <dgm:prSet presAssocID="{24BB731C-59D8-4100-87FD-D39C269F6D3E}" presName="parTxOnlySpace" presStyleCnt="0"/>
      <dgm:spPr/>
    </dgm:pt>
    <dgm:pt modelId="{240F66D7-5F10-4764-A2D8-9F0A4DF88587}" type="pres">
      <dgm:prSet presAssocID="{1215C5B6-A4CB-4892-8198-E9B3C16150EA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2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1" destOrd="0" parTransId="{14537979-0270-4DE2-8440-5A3A2D182D70}" sibTransId="{F97644A2-064A-4595-B444-818E11066C7E}"/>
    <dgm:cxn modelId="{03DAE4AE-6796-4D16-A08D-3BF4E68DCDEA}" srcId="{B1832389-E458-4F5F-A40A-B0991AAA8939}" destId="{1162BBCD-F1F3-4054-A57F-E5328844EE8A}" srcOrd="0" destOrd="0" parTransId="{88662B9E-7537-4BB9-B9EF-DCF0979D32C4}" sibTransId="{24BB731C-59D8-4100-87FD-D39C269F6D3E}"/>
    <dgm:cxn modelId="{89A8F2B3-24B2-459E-B9EF-824346ABD415}" type="presOf" srcId="{1162BBCD-F1F3-4054-A57F-E5328844EE8A}" destId="{AD20B945-4E86-4445-BB99-4C513B689853}" srcOrd="0" destOrd="0" presId="urn:microsoft.com/office/officeart/2005/8/layout/chevron1"/>
    <dgm:cxn modelId="{CDB1B5C0-5C08-4EBD-8A77-2152AEC00757}" type="presParOf" srcId="{9B2FD640-83E7-4FB7-9FE7-31CCC4FAEE2C}" destId="{AD20B945-4E86-4445-BB99-4C513B689853}" srcOrd="0" destOrd="0" presId="urn:microsoft.com/office/officeart/2005/8/layout/chevron1"/>
    <dgm:cxn modelId="{1FF2E63B-D66A-491D-8CBF-AF303CA2A27D}" type="presParOf" srcId="{9B2FD640-83E7-4FB7-9FE7-31CCC4FAEE2C}" destId="{DE33E01B-4DBA-452C-9CC0-47CA43415D53}" srcOrd="1" destOrd="0" presId="urn:microsoft.com/office/officeart/2005/8/layout/chevron1"/>
    <dgm:cxn modelId="{C23663F3-B016-49AE-8F9A-685C21CE7C30}" type="presParOf" srcId="{9B2FD640-83E7-4FB7-9FE7-31CCC4FAEE2C}" destId="{240F66D7-5F10-4764-A2D8-9F0A4DF88587}" srcOrd="2" destOrd="0" presId="urn:microsoft.com/office/officeart/2005/8/layout/chevron1"/>
    <dgm:cxn modelId="{7C1A8A90-B670-462C-99BF-9A748534D42A}" type="presParOf" srcId="{9B2FD640-83E7-4FB7-9FE7-31CCC4FAEE2C}" destId="{95F11434-ECEB-4CE0-AEF6-4517C1471E4E}" srcOrd="3" destOrd="0" presId="urn:microsoft.com/office/officeart/2005/8/layout/chevron1"/>
    <dgm:cxn modelId="{DABBCC9E-B367-49AE-9EDE-1A04640063E7}" type="presParOf" srcId="{9B2FD640-83E7-4FB7-9FE7-31CCC4FAEE2C}" destId="{A3E7F7F5-370E-4204-AB71-48FFB923029D}" srcOrd="4" destOrd="0" presId="urn:microsoft.com/office/officeart/2005/8/layout/chevron1"/>
    <dgm:cxn modelId="{77DC5B7C-BB8C-4B61-94A4-1AFE05E25EE7}" type="presParOf" srcId="{9B2FD640-83E7-4FB7-9FE7-31CCC4FAEE2C}" destId="{7D8B7F95-3998-4F28-99BA-93801DB933F4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Shell Arguments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IoC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IoC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Scrutor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bg1"/>
              </a:solidFill>
            </a:rPr>
            <a:t>Shell Arguments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DI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IoC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0B945-4E86-4445-BB99-4C513B689853}">
      <dsp:nvSpPr>
        <dsp:cNvPr id="0" name=""/>
        <dsp:cNvSpPr/>
      </dsp:nvSpPr>
      <dsp:spPr>
        <a:xfrm>
          <a:off x="565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rgbClr val="1482AC"/>
              </a:solidFill>
            </a:rPr>
            <a:t>Shell Arguments</a:t>
          </a:r>
        </a:p>
      </dsp:txBody>
      <dsp:txXfrm>
        <a:off x="182937" y="0"/>
        <a:ext cx="2937514" cy="354564"/>
      </dsp:txXfrm>
    </dsp:sp>
    <dsp:sp modelId="{240F66D7-5F10-4764-A2D8-9F0A4DF88587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DI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3145807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IoC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Scrutor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07.03.2023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1.xml"/><Relationship Id="rId3" Type="http://schemas.openxmlformats.org/officeDocument/2006/relationships/diagramLayout" Target="../diagrams/layout10.xml"/><Relationship Id="rId7" Type="http://schemas.openxmlformats.org/officeDocument/2006/relationships/image" Target="../media/image2.png"/><Relationship Id="rId12" Type="http://schemas.microsoft.com/office/2007/relationships/diagramDrawing" Target="../diagrams/drawing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11" Type="http://schemas.openxmlformats.org/officeDocument/2006/relationships/diagramColors" Target="../diagrams/colors11.xml"/><Relationship Id="rId5" Type="http://schemas.openxmlformats.org/officeDocument/2006/relationships/diagramColors" Target="../diagrams/colors10.xml"/><Relationship Id="rId10" Type="http://schemas.openxmlformats.org/officeDocument/2006/relationships/diagramQuickStyle" Target="../diagrams/quickStyle11.xml"/><Relationship Id="rId4" Type="http://schemas.openxmlformats.org/officeDocument/2006/relationships/diagramQuickStyle" Target="../diagrams/quickStyle10.xml"/><Relationship Id="rId9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4.xml"/><Relationship Id="rId3" Type="http://schemas.openxmlformats.org/officeDocument/2006/relationships/diagramLayout" Target="../diagrams/layout13.xml"/><Relationship Id="rId7" Type="http://schemas.openxmlformats.org/officeDocument/2006/relationships/image" Target="../media/image2.png"/><Relationship Id="rId12" Type="http://schemas.microsoft.com/office/2007/relationships/diagramDrawing" Target="../diagrams/drawing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11" Type="http://schemas.openxmlformats.org/officeDocument/2006/relationships/diagramColors" Target="../diagrams/colors14.xml"/><Relationship Id="rId5" Type="http://schemas.openxmlformats.org/officeDocument/2006/relationships/diagramColors" Target="../diagrams/colors13.xml"/><Relationship Id="rId10" Type="http://schemas.openxmlformats.org/officeDocument/2006/relationships/diagramQuickStyle" Target="../diagrams/quickStyle14.xml"/><Relationship Id="rId4" Type="http://schemas.openxmlformats.org/officeDocument/2006/relationships/diagramQuickStyle" Target="../diagrams/quickStyle13.xml"/><Relationship Id="rId9" Type="http://schemas.openxmlformats.org/officeDocument/2006/relationships/diagramLayout" Target="../diagrams/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12" Type="http://schemas.microsoft.com/office/2007/relationships/diagramDrawing" Target="../diagrams/drawing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openxmlformats.org/officeDocument/2006/relationships/diagramColors" Target="../diagrams/colors3.xml"/><Relationship Id="rId5" Type="http://schemas.openxmlformats.org/officeDocument/2006/relationships/diagramColors" Target="../diagrams/colors2.xml"/><Relationship Id="rId10" Type="http://schemas.openxmlformats.org/officeDocument/2006/relationships/diagramQuickStyle" Target="../diagrams/quickStyle3.xml"/><Relationship Id="rId4" Type="http://schemas.openxmlformats.org/officeDocument/2006/relationships/diagramQuickStyle" Target="../diagrams/quickStyle2.xml"/><Relationship Id="rId9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12" Type="http://schemas.microsoft.com/office/2007/relationships/diagramDrawing" Target="../diagrams/drawing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diagramColors" Target="../diagrams/colors6.xml"/><Relationship Id="rId5" Type="http://schemas.openxmlformats.org/officeDocument/2006/relationships/diagramColors" Target="../diagrams/colors5.xml"/><Relationship Id="rId10" Type="http://schemas.openxmlformats.org/officeDocument/2006/relationships/diagramQuickStyle" Target="../diagrams/quickStyle6.xml"/><Relationship Id="rId4" Type="http://schemas.openxmlformats.org/officeDocument/2006/relationships/diagramQuickStyle" Target="../diagrams/quickStyle5.xml"/><Relationship Id="rId9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sk-SK" dirty="0"/>
              <a:t>4</a:t>
            </a:r>
            <a:r>
              <a:rPr lang="cs-CZ" dirty="0"/>
              <a:t> </a:t>
            </a:r>
            <a:r>
              <a:rPr lang="en-US" dirty="0"/>
              <a:t>I</a:t>
            </a:r>
            <a:r>
              <a:rPr lang="sk-SK" dirty="0"/>
              <a:t>o</a:t>
            </a:r>
            <a:r>
              <a:rPr lang="en-US" dirty="0"/>
              <a:t>C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Michal </a:t>
            </a:r>
            <a:r>
              <a:rPr lang="en-US" dirty="0" err="1"/>
              <a:t>Hazdra</a:t>
            </a:r>
            <a:endParaRPr lang="sk-SK" dirty="0"/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en-US" dirty="0"/>
              <a:t>michal.hazdra@riganti.cz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IoC</a:t>
            </a:r>
            <a:r>
              <a:rPr lang="cs-CZ" dirty="0"/>
              <a:t>/DI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Inversion of Control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Classes don’t know about each other, communicate via interfaces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Classes don’t create dependencies themselves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Why? Boxes with exactly specified responsibilities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They only take care of their business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Can be replaced anytime with a different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Even on the level of application configuration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A12314-FC6B-DD17-7F64-6C3262E5A2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653410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06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sk-SK" dirty="0"/>
              <a:t>/DI </a:t>
            </a:r>
            <a:r>
              <a:rPr lang="en-US" dirty="0"/>
              <a:t>in</a:t>
            </a:r>
            <a:r>
              <a:rPr lang="sk-SK" dirty="0"/>
              <a:t> C</a:t>
            </a:r>
            <a:r>
              <a:rPr lang="en-US" dirty="0"/>
              <a:t>#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</a:t>
            </a:r>
            <a:r>
              <a:rPr lang="sk-SK" dirty="0"/>
              <a:t> </a:t>
            </a:r>
            <a:r>
              <a:rPr lang="sk-SK" b="1" dirty="0" err="1"/>
              <a:t>ServiceCollection</a:t>
            </a:r>
            <a:r>
              <a:rPr lang="sk-SK" dirty="0"/>
              <a:t> + </a:t>
            </a:r>
            <a:r>
              <a:rPr lang="en-US" dirty="0"/>
              <a:t>interface</a:t>
            </a:r>
            <a:r>
              <a:rPr lang="sk-SK" dirty="0"/>
              <a:t> </a:t>
            </a:r>
            <a:r>
              <a:rPr lang="sk-SK" b="1" dirty="0" err="1"/>
              <a:t>IServiceCollection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Nuget</a:t>
            </a:r>
            <a:r>
              <a:rPr lang="en-US" dirty="0"/>
              <a:t> package</a:t>
            </a:r>
            <a:r>
              <a:rPr lang="sk-SK" dirty="0"/>
              <a:t> </a:t>
            </a:r>
            <a:r>
              <a:rPr lang="en-US" b="1" dirty="0" err="1"/>
              <a:t>Microsoft.Extensions.DependencyInjection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Container</a:t>
            </a:r>
            <a:r>
              <a:rPr lang="en-US" dirty="0"/>
              <a:t>, where everything gets registered and from where it gets resolved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51289E-CDCD-71CA-ECCD-EB13A03A01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2472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7476-C55C-CE14-83DE-B67201BD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Lifetime</a:t>
            </a:r>
            <a:r>
              <a:rPr lang="en-US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1E8B5-D094-6322-33F8-BA2A17E3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Singleton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 instance for the whole program lifetime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Transient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New instance every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Scoped</a:t>
            </a:r>
            <a:endParaRPr lang="sk-SK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same instance for all classes within 1 request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new instance for another request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D2D03-33ED-D7CB-8EBE-F07D49F2F2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2472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39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Inversion</a:t>
            </a:r>
            <a:r>
              <a:rPr lang="sk-SK" sz="6000" dirty="0">
                <a:solidFill>
                  <a:srgbClr val="FFFFFF"/>
                </a:solidFill>
              </a:rPr>
              <a:t> of </a:t>
            </a:r>
            <a:r>
              <a:rPr lang="sk-SK" sz="6000" dirty="0" err="1">
                <a:solidFill>
                  <a:srgbClr val="FFFFFF"/>
                </a:solidFill>
              </a:rPr>
              <a:t>control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AF7D748-24B5-8CB9-F9B6-7395C44B67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950588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36596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Library that helps with registering dependencies, works with </a:t>
            </a:r>
            <a:r>
              <a:rPr lang="en-US" b="1" dirty="0" err="1"/>
              <a:t>IServiceCollection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Streamlines registering classes that: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Inherit from a specific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Implement an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Lifetime can be specified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You can specify if the class should be registered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class itself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Matching interface (the interface that has a name as the class, i.e. </a:t>
            </a:r>
            <a:r>
              <a:rPr lang="en-US" b="1" dirty="0" err="1"/>
              <a:t>INavigationService</a:t>
            </a:r>
            <a:r>
              <a:rPr lang="en-US" dirty="0"/>
              <a:t> for class </a:t>
            </a:r>
            <a:r>
              <a:rPr lang="en-US" b="1" dirty="0" err="1"/>
              <a:t>NavigationService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implemented interfaces</a:t>
            </a:r>
            <a:endParaRPr lang="sk-SK" sz="2200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C4BB5835-3454-408D-4AD4-9F19AD457D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937388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scrutor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FEAA7453-B37D-11AE-6CB9-DC6241E6EB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3423161"/>
              </p:ext>
            </p:extLst>
          </p:nvPr>
        </p:nvGraphicFramePr>
        <p:xfrm>
          <a:off x="-2" y="-2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Exercise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Create a sample recipe detail page with navigation to it and connect it using </a:t>
            </a:r>
            <a:r>
              <a:rPr lang="en-US" sz="6000" dirty="0" err="1">
                <a:solidFill>
                  <a:srgbClr val="FFFFFF"/>
                </a:solidFill>
              </a:rPr>
              <a:t>Ioc</a:t>
            </a:r>
            <a:r>
              <a:rPr lang="en-US" sz="6000" dirty="0">
                <a:solidFill>
                  <a:srgbClr val="FFFFFF"/>
                </a:solidFill>
              </a:rPr>
              <a:t>/di</a:t>
            </a:r>
          </a:p>
        </p:txBody>
      </p:sp>
    </p:spTree>
    <p:extLst>
      <p:ext uri="{BB962C8B-B14F-4D97-AF65-F5344CB8AC3E}">
        <p14:creationId xmlns:p14="http://schemas.microsoft.com/office/powerpoint/2010/main" val="64292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Passing arguments in Shell navigation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to know the principles of IoC/DI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Exercise :)</a:t>
            </a:r>
          </a:p>
        </p:txBody>
      </p:sp>
    </p:spTree>
    <p:extLst>
      <p:ext uri="{BB962C8B-B14F-4D97-AF65-F5344CB8AC3E}">
        <p14:creationId xmlns:p14="http://schemas.microsoft.com/office/powerpoint/2010/main" val="55368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8FC5-2B81-4AE1-8EF2-B0BACE5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A188-5468-47B3-AC99-E044314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Let’s check the status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4539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61B7-A3DF-4627-AEBE-D82FD5DE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A1CBB-92F0-4464-B9F4-052DD7653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Interest?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Topics</a:t>
            </a:r>
            <a:r>
              <a:rPr lang="sk-SK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What are the parts of MVVM?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Which interfaces are used when we want to update a value in a View?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Which interface and design pattern is used when dealing with actions (i.e. button click)?</a:t>
            </a:r>
            <a:endParaRPr lang="sk-SK" sz="2000" dirty="0"/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Passing arguments in Shell navigation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Get to know the principles of IoC/DI</a:t>
            </a:r>
          </a:p>
          <a:p>
            <a:pPr lvl="0">
              <a:buClr>
                <a:srgbClr val="1CADE4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</a:rPr>
              <a:t> Exercise :)</a:t>
            </a:r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94B8-5FBD-1F67-D69D-6A131FBE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– passing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FFEC6-E8DF-E1A0-A5F7-05BEC7D0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Send parameters using the </a:t>
            </a:r>
            <a:r>
              <a:rPr lang="en-US" dirty="0" err="1"/>
              <a:t>Shell.Current.GoToAsync</a:t>
            </a:r>
            <a:r>
              <a:rPr lang="en-US" dirty="0"/>
              <a:t>() method</a:t>
            </a:r>
          </a:p>
          <a:p>
            <a:pPr lvl="1"/>
            <a:r>
              <a:rPr lang="en-US" dirty="0"/>
              <a:t>Can be part of Uri: 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15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detail?id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{id}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/>
              <a:t> - like HTTP request</a:t>
            </a:r>
          </a:p>
          <a:p>
            <a:pPr lvl="1"/>
            <a:r>
              <a:rPr lang="en-US" dirty="0"/>
              <a:t>Or passed as 2</a:t>
            </a:r>
            <a:r>
              <a:rPr lang="en-US" baseline="30000" dirty="0"/>
              <a:t>nd</a:t>
            </a:r>
            <a:r>
              <a:rPr lang="en-US" dirty="0"/>
              <a:t> parameter: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5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&gt; { [</a:t>
            </a:r>
            <a:r>
              <a:rPr lang="en-US" sz="1500" dirty="0">
                <a:solidFill>
                  <a:srgbClr val="A31515"/>
                </a:solidFill>
                <a:latin typeface="Cascadia Mono" panose="020B0609020000020004" pitchFamily="49" charset="0"/>
              </a:rPr>
              <a:t>"id"</a:t>
            </a:r>
            <a:r>
              <a:rPr lang="en-US" sz="1500" dirty="0">
                <a:solidFill>
                  <a:srgbClr val="000000"/>
                </a:solidFill>
                <a:latin typeface="Cascadia Mono" panose="020B0609020000020004" pitchFamily="49" charset="0"/>
              </a:rPr>
              <a:t>] = id }</a:t>
            </a:r>
          </a:p>
          <a:p>
            <a:pPr marL="128016" lvl="1" indent="0">
              <a:buNone/>
            </a:pPr>
            <a:endParaRPr lang="en-US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On the receiving end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property to </a:t>
            </a:r>
            <a:r>
              <a:rPr lang="en-US" dirty="0" err="1"/>
              <a:t>ViewModel</a:t>
            </a:r>
            <a:endParaRPr lang="en-US" dirty="0"/>
          </a:p>
          <a:p>
            <a:pPr marL="128016" lvl="1" indent="0">
              <a:buNone/>
            </a:pP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Guid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pPr lvl="1"/>
            <a:r>
              <a:rPr lang="en-US" dirty="0"/>
              <a:t>Add class attribute to </a:t>
            </a:r>
            <a:r>
              <a:rPr lang="en-US" dirty="0" err="1"/>
              <a:t>ViewModel</a:t>
            </a:r>
            <a:endParaRPr lang="en-US" dirty="0"/>
          </a:p>
          <a:p>
            <a:pPr marL="310896" lvl="2" indent="0">
              <a:buNone/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QueryProperty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(Id),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nameof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(Id))]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B0BEDFC-6E0D-228D-A588-12F8E2D84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36647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 dirty="0">
                <a:solidFill>
                  <a:srgbClr val="FFFFFF"/>
                </a:solidFill>
              </a:rPr>
              <a:t>Shell – passing arguments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0E51A89-99B8-C774-3FDE-76A815E61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53471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45952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4833-A210-4ECE-8F81-7CD2CF12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Dependency</a:t>
            </a:r>
            <a:r>
              <a:rPr lang="sk-SK" dirty="0"/>
              <a:t> </a:t>
            </a:r>
            <a:r>
              <a:rPr lang="sk-SK" dirty="0" err="1"/>
              <a:t>injection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E519A-6C61-4846-AF91-0EE8330C2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Filling dependencies “from the outside”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Only declares what external dependencies it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Dependencies are created outside of the class and have their own lifecycle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Sample</a:t>
            </a:r>
            <a:r>
              <a:rPr lang="sk-SK" sz="2000" dirty="0"/>
              <a:t> – </a:t>
            </a:r>
            <a:r>
              <a:rPr lang="en-US" sz="2000" dirty="0"/>
              <a:t>class</a:t>
            </a:r>
            <a:r>
              <a:rPr lang="sk-SK" sz="2000" dirty="0"/>
              <a:t> </a:t>
            </a:r>
            <a:r>
              <a:rPr lang="sk-SK" sz="2000" b="1" dirty="0" err="1"/>
              <a:t>IngredientListViewModel</a:t>
            </a:r>
            <a:endParaRPr lang="sk-SK" sz="2000" b="1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Needs to </a:t>
            </a:r>
            <a:r>
              <a:rPr lang="en-US" sz="1600" b="1" dirty="0"/>
              <a:t>navigate to other pages </a:t>
            </a:r>
            <a:r>
              <a:rPr lang="sk-SK" sz="1600" dirty="0"/>
              <a:t>– </a:t>
            </a:r>
            <a:r>
              <a:rPr lang="en-US" sz="1600" dirty="0" err="1"/>
              <a:t>IRoutingService</a:t>
            </a:r>
            <a:endParaRPr lang="en-US" sz="1600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Needs to </a:t>
            </a:r>
            <a:r>
              <a:rPr lang="en-US" sz="1600" b="1" dirty="0"/>
              <a:t>load data</a:t>
            </a:r>
            <a:r>
              <a:rPr lang="en-US" sz="1600" dirty="0"/>
              <a:t> - </a:t>
            </a:r>
            <a:r>
              <a:rPr lang="en-US" sz="1600" dirty="0" err="1"/>
              <a:t>IIngredientsClient</a:t>
            </a:r>
            <a:endParaRPr lang="sk-SK" sz="1600" dirty="0"/>
          </a:p>
          <a:p>
            <a:pPr>
              <a:buFont typeface="Arial" panose="020B0604020202020204" pitchFamily="34" charset="0"/>
              <a:buChar char="•"/>
            </a:pPr>
            <a:endParaRPr lang="sk-SK" sz="2000" dirty="0"/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3027667-4B94-401B-B44E-8663087B2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629654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91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Dependency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injection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9A0335F-5FC8-176C-1E3E-C2E284579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1426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3659</TotalTime>
  <Words>581</Words>
  <Application>Microsoft Office PowerPoint</Application>
  <PresentationFormat>Širokoúhlá obrazovka</PresentationFormat>
  <Paragraphs>149</Paragraphs>
  <Slides>17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4" baseType="lpstr">
      <vt:lpstr>Arial</vt:lpstr>
      <vt:lpstr>Calibri</vt:lpstr>
      <vt:lpstr>Cascadia Mono</vt:lpstr>
      <vt:lpstr>Tw Cen MT</vt:lpstr>
      <vt:lpstr>Tw Cen MT Condensed</vt:lpstr>
      <vt:lpstr>Wingdings 3</vt:lpstr>
      <vt:lpstr>Integral</vt:lpstr>
      <vt:lpstr>PV239 - 04 IoC</vt:lpstr>
      <vt:lpstr>Project</vt:lpstr>
      <vt:lpstr>Additional exercise</vt:lpstr>
      <vt:lpstr>Questions</vt:lpstr>
      <vt:lpstr>goals</vt:lpstr>
      <vt:lpstr>Shell – passing arguments</vt:lpstr>
      <vt:lpstr>Layouts</vt:lpstr>
      <vt:lpstr>Dependency injection</vt:lpstr>
      <vt:lpstr>Layouts</vt:lpstr>
      <vt:lpstr>IoC/DI</vt:lpstr>
      <vt:lpstr>IoC/DI in C#</vt:lpstr>
      <vt:lpstr>Lifetime management</vt:lpstr>
      <vt:lpstr>Layouts</vt:lpstr>
      <vt:lpstr>Scrutor</vt:lpstr>
      <vt:lpstr>Layouts</vt:lpstr>
      <vt:lpstr>Layouts</vt:lpstr>
      <vt:lpstr>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Michal Hazdra</cp:lastModifiedBy>
  <cp:revision>349</cp:revision>
  <dcterms:created xsi:type="dcterms:W3CDTF">2019-03-03T09:39:32Z</dcterms:created>
  <dcterms:modified xsi:type="dcterms:W3CDTF">2023-03-07T11:30:58Z</dcterms:modified>
</cp:coreProperties>
</file>