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shot 2019-11-14 at 5.36.29 PM.png" descr="Screenshot 2019-11-14 at 5.36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548352"/>
            <a:ext cx="8254624" cy="503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Voting Ballot Decentralised App"/>
          <p:cNvSpPr txBox="1"/>
          <p:nvPr>
            <p:ph type="ctrTitle"/>
          </p:nvPr>
        </p:nvSpPr>
        <p:spPr>
          <a:xfrm>
            <a:off x="1325314" y="-177800"/>
            <a:ext cx="10354172" cy="1635969"/>
          </a:xfrm>
          <a:prstGeom prst="rect">
            <a:avLst/>
          </a:prstGeom>
        </p:spPr>
        <p:txBody>
          <a:bodyPr/>
          <a:lstStyle>
            <a:lvl1pPr defTabSz="414781">
              <a:defRPr sz="568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Voting Ballot Decentralised App</a:t>
            </a:r>
          </a:p>
        </p:txBody>
      </p:sp>
      <p:pic>
        <p:nvPicPr>
          <p:cNvPr id="121" name="Screenshot 2019-11-14 at 5.36.53 PM.png" descr="Screenshot 2019-11-14 at 5.36.5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64650" y="1772415"/>
            <a:ext cx="2272935" cy="377369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Logic for Ballot Contract:…"/>
          <p:cNvSpPr txBox="1"/>
          <p:nvPr/>
        </p:nvSpPr>
        <p:spPr>
          <a:xfrm>
            <a:off x="673709" y="6528643"/>
            <a:ext cx="7516805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Logic for Ballot Contract:</a:t>
            </a:r>
          </a:p>
          <a:p>
            <a:pPr algn="l"/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Only Chairperson can register other voters.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A voter can be registered only once.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Only registered voters can vote.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Voters can vote only once.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Voters can vote only for items present.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09474" y="5860356"/>
            <a:ext cx="3583287" cy="3638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