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Liu" userId="3bc0e9cf-1dcc-4620-ad75-7fe980ac3d45" providerId="ADAL" clId="{E77C9EC3-C01F-4946-9519-956EF145A510}"/>
    <pc:docChg chg="modSld">
      <pc:chgData name="Samuel Liu" userId="3bc0e9cf-1dcc-4620-ad75-7fe980ac3d45" providerId="ADAL" clId="{E77C9EC3-C01F-4946-9519-956EF145A510}" dt="2025-02-21T14:30:57.746" v="2" actId="20577"/>
      <pc:docMkLst>
        <pc:docMk/>
      </pc:docMkLst>
      <pc:sldChg chg="modSp mod">
        <pc:chgData name="Samuel Liu" userId="3bc0e9cf-1dcc-4620-ad75-7fe980ac3d45" providerId="ADAL" clId="{E77C9EC3-C01F-4946-9519-956EF145A510}" dt="2025-02-21T14:30:57.746" v="2" actId="20577"/>
        <pc:sldMkLst>
          <pc:docMk/>
          <pc:sldMk cId="1628417875" sldId="256"/>
        </pc:sldMkLst>
        <pc:spChg chg="mod">
          <ac:chgData name="Samuel Liu" userId="3bc0e9cf-1dcc-4620-ad75-7fe980ac3d45" providerId="ADAL" clId="{E77C9EC3-C01F-4946-9519-956EF145A510}" dt="2025-02-21T14:30:54.084" v="1" actId="20577"/>
          <ac:spMkLst>
            <pc:docMk/>
            <pc:sldMk cId="1628417875" sldId="256"/>
            <ac:spMk id="20" creationId="{45FE8D2B-D203-B30D-CE47-B6EC89CF1A17}"/>
          </ac:spMkLst>
        </pc:spChg>
        <pc:spChg chg="mod">
          <ac:chgData name="Samuel Liu" userId="3bc0e9cf-1dcc-4620-ad75-7fe980ac3d45" providerId="ADAL" clId="{E77C9EC3-C01F-4946-9519-956EF145A510}" dt="2025-02-21T14:30:57.746" v="2" actId="20577"/>
          <ac:spMkLst>
            <pc:docMk/>
            <pc:sldMk cId="1628417875" sldId="256"/>
            <ac:spMk id="21" creationId="{ED1733C5-66CA-89D2-43C9-C66AFF0206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145E-1C2D-F0CC-802D-335671392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379B9-0245-67E2-47B1-29ECBCC3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9FAB-F9DE-8373-7A42-84EF3C23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53AD5-D37E-2CD1-7B08-504C2E46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44038-8679-0A9C-CF6D-C2B5DC34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D0DD-C8A5-787D-9FDF-1D5BEEAE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3A599-7DDC-57DD-1491-45F846FC4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7ACE-9EF4-28A6-9A0D-169B059BC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6DE6-E54B-1B53-2A92-3C6005049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83386-EDAF-314C-4E3E-90009700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4278D-9FFB-F548-C275-1906DC9C0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4F5DA-803E-2D4F-9AFD-6D5460223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AFE8B-7903-1B89-B413-975B9BDE6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1DC6D-61D1-5741-6E9E-993D8B50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40A0-D76F-1535-23A6-62D4B584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53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1FE34-541C-176A-370A-1E0E35CA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A0D95-50FC-3E10-5D1D-15139A46A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BC72-A799-35DC-5534-6819485F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212E-A0B9-7272-7CD9-494813DBE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8097-4259-EF69-64C3-1FA63FB9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7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C9B9-299A-D8BC-5514-FAF83033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61BA-2E3F-381A-FF70-95441E29D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BD70F-1B91-F4E0-5BC0-98425F9A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CF4B-5BEA-F13A-BDEE-47FBB7C7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5058C-C5A4-FD38-961B-DF2A7115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06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3819-D86E-8F66-EEA4-711D36D9F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19AF8-E0A7-E3BE-D2C4-048AB4A6A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DF3E5-DB76-64F3-9C0F-EB1924C3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3D73E-04C1-28DC-391A-4AB4A9F15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9B6E-520F-001F-1255-FA17FEE1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C5C59-0C9F-C29A-58C7-3F8E9AFE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4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A692-679A-E997-2607-B856F921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9F08-468C-B5C7-281C-636D8AD8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CD138-B270-7F45-903B-AFF2CF558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3EA3C-0078-7756-9669-9711048B0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754730-1842-1B29-6FCB-377476696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4D735-1EFA-1290-9B19-D7A890B87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E5A2E-BD04-F245-6338-564D17B5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51314-A373-03E4-2D71-4A841DCA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6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B546-8158-0A04-5EEA-99AB61D3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D0743-2686-C034-25FF-CB7B6133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50980-4079-BDF3-2198-03940F88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6C5FC-9A35-9986-0605-D315D7041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25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490F3-6044-EF50-EDFA-EE336ABF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78A2D-A60E-7B5F-444A-94C4CAC54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7B7D0-CF15-B9DD-C471-A0CF28BA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7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CFF0-6DCD-2104-3D2B-C4462B79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38A7-A759-8D1F-4D4F-A3AD45CF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0DD1F-65D3-05B5-BECA-DDFE474CB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650D0-7271-BC02-FC92-0CCCE898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AFD2-EAA1-BA28-E6D5-1F4B93B37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C30C-A4B2-787D-C443-9FFB1C79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8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3996-9184-CA56-395B-01EA02F0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951D2-185D-20BB-3253-E917DB493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9467D-084B-1FDB-28E2-1553AC6C4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1D21-D51B-E2E8-E556-D0DC1B63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4FE8C-AD89-B00B-9324-7A776416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F24F-CFB9-A593-4D33-69F57684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29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1A0ED-6525-01E4-66ED-2046424D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3983-CFCB-A3C8-5575-923E27FE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5E0A-4599-DEF7-2630-34CC749F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09FB9-4D94-42E4-B40C-7BD48460874E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1EEFC-E910-E260-16D7-DD72E687E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A96D5-19D0-91F6-CFBD-C978C3356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95A8D-034B-46F5-8DF7-741B0B9E55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F92635-A932-BCA4-166C-D3F5606ECAD3}"/>
              </a:ext>
            </a:extLst>
          </p:cNvPr>
          <p:cNvSpPr/>
          <p:nvPr/>
        </p:nvSpPr>
        <p:spPr>
          <a:xfrm>
            <a:off x="5440679" y="987552"/>
            <a:ext cx="137160" cy="29352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Niryo One 6 axis Robot Arm Educational ...">
            <a:extLst>
              <a:ext uri="{FF2B5EF4-FFF2-40B4-BE49-F238E27FC236}">
                <a16:creationId xmlns:a16="http://schemas.microsoft.com/office/drawing/2014/main" id="{8860F48F-BC69-DDB7-B6F3-7ED904EA7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72" y="40387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CCC18E-F09E-B80B-1DFE-B5063A271D54}"/>
              </a:ext>
            </a:extLst>
          </p:cNvPr>
          <p:cNvSpPr/>
          <p:nvPr/>
        </p:nvSpPr>
        <p:spPr>
          <a:xfrm>
            <a:off x="4199572" y="1472184"/>
            <a:ext cx="210312" cy="21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EE72B-7457-2896-BA87-967BE037EA5B}"/>
              </a:ext>
            </a:extLst>
          </p:cNvPr>
          <p:cNvSpPr/>
          <p:nvPr/>
        </p:nvSpPr>
        <p:spPr>
          <a:xfrm>
            <a:off x="3666172" y="2244852"/>
            <a:ext cx="210312" cy="21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E7B1AB-A316-D1BC-3A9E-BF8FEB4B5269}"/>
              </a:ext>
            </a:extLst>
          </p:cNvPr>
          <p:cNvSpPr/>
          <p:nvPr/>
        </p:nvSpPr>
        <p:spPr>
          <a:xfrm>
            <a:off x="4448270" y="2714053"/>
            <a:ext cx="210312" cy="210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52C0381-85A4-FE7F-A439-C66449A6B6F6}"/>
              </a:ext>
            </a:extLst>
          </p:cNvPr>
          <p:cNvCxnSpPr>
            <a:cxnSpLocks/>
          </p:cNvCxnSpPr>
          <p:nvPr/>
        </p:nvCxnSpPr>
        <p:spPr>
          <a:xfrm flipH="1">
            <a:off x="4809744" y="6525768"/>
            <a:ext cx="6995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B8B39-8A89-2878-E07F-D7F7BD0CAFBA}"/>
              </a:ext>
            </a:extLst>
          </p:cNvPr>
          <p:cNvCxnSpPr>
            <a:cxnSpLocks/>
            <a:endCxn id="1026" idx="2"/>
          </p:cNvCxnSpPr>
          <p:nvPr/>
        </p:nvCxnSpPr>
        <p:spPr>
          <a:xfrm flipV="1">
            <a:off x="5509259" y="5781866"/>
            <a:ext cx="1" cy="743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E2CDE9-4CD7-506F-EA2F-CE2260040D09}"/>
              </a:ext>
            </a:extLst>
          </p:cNvPr>
          <p:cNvSpPr txBox="1"/>
          <p:nvPr/>
        </p:nvSpPr>
        <p:spPr>
          <a:xfrm>
            <a:off x="5100065" y="5665851"/>
            <a:ext cx="4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BFB78C-5A29-6AAA-03C9-9C41BC002E3B}"/>
              </a:ext>
            </a:extLst>
          </p:cNvPr>
          <p:cNvSpPr txBox="1"/>
          <p:nvPr/>
        </p:nvSpPr>
        <p:spPr>
          <a:xfrm>
            <a:off x="4750306" y="6087785"/>
            <a:ext cx="40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BA32C3-4F1D-032F-8D35-EA0503068D33}"/>
              </a:ext>
            </a:extLst>
          </p:cNvPr>
          <p:cNvSpPr txBox="1"/>
          <p:nvPr/>
        </p:nvSpPr>
        <p:spPr>
          <a:xfrm>
            <a:off x="4084891" y="3045618"/>
            <a:ext cx="101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(15, 15)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E8D2B-D203-B30D-CE47-B6EC89CF1A17}"/>
              </a:ext>
            </a:extLst>
          </p:cNvPr>
          <p:cNvSpPr txBox="1"/>
          <p:nvPr/>
        </p:nvSpPr>
        <p:spPr>
          <a:xfrm>
            <a:off x="3289554" y="2529387"/>
            <a:ext cx="101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(20, 18)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1733C5-66CA-89D2-43C9-C66AFF020692}"/>
              </a:ext>
            </a:extLst>
          </p:cNvPr>
          <p:cNvSpPr txBox="1"/>
          <p:nvPr/>
        </p:nvSpPr>
        <p:spPr>
          <a:xfrm>
            <a:off x="3857530" y="1725118"/>
            <a:ext cx="1015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(25</a:t>
            </a:r>
            <a:r>
              <a:rPr lang="en-GB"/>
              <a:t>, 16)</a:t>
            </a:r>
            <a:endParaRPr lang="en-GB" dirty="0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26B17251-4EA4-8287-6CD1-D96013A8C482}"/>
              </a:ext>
            </a:extLst>
          </p:cNvPr>
          <p:cNvSpPr/>
          <p:nvPr/>
        </p:nvSpPr>
        <p:spPr>
          <a:xfrm rot="18896285">
            <a:off x="4636007" y="1967521"/>
            <a:ext cx="1746504" cy="1746504"/>
          </a:xfrm>
          <a:prstGeom prst="arc">
            <a:avLst/>
          </a:prstGeom>
          <a:ln>
            <a:prstDash val="dash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4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Liu</dc:creator>
  <cp:lastModifiedBy>Samuel Liu</cp:lastModifiedBy>
  <cp:revision>2</cp:revision>
  <dcterms:created xsi:type="dcterms:W3CDTF">2025-02-10T19:18:33Z</dcterms:created>
  <dcterms:modified xsi:type="dcterms:W3CDTF">2025-02-21T14:30:58Z</dcterms:modified>
</cp:coreProperties>
</file>