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282" r:id="rId4"/>
    <p:sldId id="306" r:id="rId5"/>
    <p:sldId id="307" r:id="rId6"/>
    <p:sldId id="309" r:id="rId7"/>
    <p:sldId id="317" r:id="rId8"/>
    <p:sldId id="318" r:id="rId9"/>
    <p:sldId id="319" r:id="rId10"/>
    <p:sldId id="284" r:id="rId11"/>
    <p:sldId id="285" r:id="rId12"/>
    <p:sldId id="310" r:id="rId13"/>
    <p:sldId id="311" r:id="rId14"/>
    <p:sldId id="312" r:id="rId15"/>
    <p:sldId id="313" r:id="rId16"/>
    <p:sldId id="314" r:id="rId17"/>
    <p:sldId id="316" r:id="rId18"/>
    <p:sldId id="320" r:id="rId19"/>
    <p:sldId id="321" r:id="rId20"/>
    <p:sldId id="322" r:id="rId21"/>
    <p:sldId id="323" r:id="rId22"/>
    <p:sldId id="403" r:id="rId23"/>
    <p:sldId id="324" r:id="rId24"/>
    <p:sldId id="325" r:id="rId25"/>
    <p:sldId id="326" r:id="rId26"/>
    <p:sldId id="28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 Noori" userId="a3da942d-dff6-491d-820f-1cf2bf720694" providerId="ADAL" clId="{34C809F0-7683-4B18-9DBE-8045FE51A27F}"/>
    <pc:docChg chg="custSel addSld delSld modSld">
      <pc:chgData name="Aria Noori" userId="a3da942d-dff6-491d-820f-1cf2bf720694" providerId="ADAL" clId="{34C809F0-7683-4B18-9DBE-8045FE51A27F}" dt="2023-11-26T23:36:21.289" v="22" actId="27636"/>
      <pc:docMkLst>
        <pc:docMk/>
      </pc:docMkLst>
      <pc:sldChg chg="delSp modSp new mod">
        <pc:chgData name="Aria Noori" userId="a3da942d-dff6-491d-820f-1cf2bf720694" providerId="ADAL" clId="{34C809F0-7683-4B18-9DBE-8045FE51A27F}" dt="2023-11-26T23:36:21.289" v="22" actId="27636"/>
        <pc:sldMkLst>
          <pc:docMk/>
          <pc:sldMk cId="1603965047" sldId="256"/>
        </pc:sldMkLst>
        <pc:spChg chg="mod">
          <ac:chgData name="Aria Noori" userId="a3da942d-dff6-491d-820f-1cf2bf720694" providerId="ADAL" clId="{34C809F0-7683-4B18-9DBE-8045FE51A27F}" dt="2023-11-26T23:36:21.289" v="22" actId="27636"/>
          <ac:spMkLst>
            <pc:docMk/>
            <pc:sldMk cId="1603965047" sldId="256"/>
            <ac:spMk id="2" creationId="{2DB99F30-119C-4D1E-FFA3-95CAD85FBEEB}"/>
          </ac:spMkLst>
        </pc:spChg>
        <pc:spChg chg="del">
          <ac:chgData name="Aria Noori" userId="a3da942d-dff6-491d-820f-1cf2bf720694" providerId="ADAL" clId="{34C809F0-7683-4B18-9DBE-8045FE51A27F}" dt="2023-11-26T23:36:11.944" v="14" actId="478"/>
          <ac:spMkLst>
            <pc:docMk/>
            <pc:sldMk cId="1603965047" sldId="256"/>
            <ac:spMk id="3" creationId="{12D9CB12-A14C-2ABD-646A-80B92894A290}"/>
          </ac:spMkLst>
        </pc:spChg>
      </pc:sldChg>
      <pc:sldChg chg="add del">
        <pc:chgData name="Aria Noori" userId="a3da942d-dff6-491d-820f-1cf2bf720694" providerId="ADAL" clId="{34C809F0-7683-4B18-9DBE-8045FE51A27F}" dt="2023-11-26T23:35:43.610" v="6" actId="47"/>
        <pc:sldMkLst>
          <pc:docMk/>
          <pc:sldMk cId="3446723827" sldId="257"/>
        </pc:sldMkLst>
      </pc:sldChg>
      <pc:sldChg chg="delSp add setBg delDesignElem">
        <pc:chgData name="Aria Noori" userId="a3da942d-dff6-491d-820f-1cf2bf720694" providerId="ADAL" clId="{34C809F0-7683-4B18-9DBE-8045FE51A27F}" dt="2023-11-26T23:35:40.916" v="5"/>
        <pc:sldMkLst>
          <pc:docMk/>
          <pc:sldMk cId="2747559606" sldId="282"/>
        </pc:sldMkLst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747559606" sldId="282"/>
            <ac:spMk id="1031" creationId="{BACC6370-2D7E-4714-9D71-7542949D7D5D}"/>
          </ac:spMkLst>
        </pc:spChg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747559606" sldId="282"/>
            <ac:spMk id="1033" creationId="{F68B3F68-107C-434F-AA38-110D5EA91B85}"/>
          </ac:spMkLst>
        </pc:spChg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747559606" sldId="282"/>
            <ac:spMk id="1035" creationId="{AAD0DBB9-1A4B-4391-81D4-CB19F9AB918A}"/>
          </ac:spMkLst>
        </pc:spChg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747559606" sldId="282"/>
            <ac:spMk id="1037" creationId="{063BBA22-50EA-4C4D-BE05-F1CE4E63AA56}"/>
          </ac:spMkLst>
        </pc:spChg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3935012119" sldId="284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1895883847" sldId="285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1285747147" sldId="286"/>
        </pc:sldMkLst>
      </pc:sldChg>
      <pc:sldChg chg="modSp add">
        <pc:chgData name="Aria Noori" userId="a3da942d-dff6-491d-820f-1cf2bf720694" providerId="ADAL" clId="{34C809F0-7683-4B18-9DBE-8045FE51A27F}" dt="2023-11-26T23:35:50.003" v="8" actId="478"/>
        <pc:sldMkLst>
          <pc:docMk/>
          <pc:sldMk cId="3861578242" sldId="305"/>
        </pc:sldMkLst>
        <pc:graphicFrameChg chg="mod">
          <ac:chgData name="Aria Noori" userId="a3da942d-dff6-491d-820f-1cf2bf720694" providerId="ADAL" clId="{34C809F0-7683-4B18-9DBE-8045FE51A27F}" dt="2023-11-26T23:35:50.003" v="8" actId="478"/>
          <ac:graphicFrameMkLst>
            <pc:docMk/>
            <pc:sldMk cId="3861578242" sldId="305"/>
            <ac:graphicFrameMk id="5" creationId="{28C846E9-1560-D4D4-72BB-A7BE931946DA}"/>
          </ac:graphicFrameMkLst>
        </pc:graphicFrameChg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102143530" sldId="306"/>
        </pc:sldMkLst>
      </pc:sldChg>
      <pc:sldChg chg="delSp add setBg delDesignElem">
        <pc:chgData name="Aria Noori" userId="a3da942d-dff6-491d-820f-1cf2bf720694" providerId="ADAL" clId="{34C809F0-7683-4B18-9DBE-8045FE51A27F}" dt="2023-11-26T23:35:40.916" v="5"/>
        <pc:sldMkLst>
          <pc:docMk/>
          <pc:sldMk cId="2280728860" sldId="307"/>
        </pc:sldMkLst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280728860" sldId="307"/>
            <ac:spMk id="21" creationId="{70DFC902-7D23-471A-B557-B6B6917D7A0D}"/>
          </ac:spMkLst>
        </pc:spChg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280728860" sldId="307"/>
            <ac:spMk id="22" creationId="{A55D5633-D557-4DCA-982C-FF36EB7A1C00}"/>
          </ac:spMkLst>
        </pc:spChg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656508356" sldId="309"/>
        </pc:sldMkLst>
      </pc:sldChg>
      <pc:sldChg chg="delSp add setBg delDesignElem">
        <pc:chgData name="Aria Noori" userId="a3da942d-dff6-491d-820f-1cf2bf720694" providerId="ADAL" clId="{34C809F0-7683-4B18-9DBE-8045FE51A27F}" dt="2023-11-26T23:35:40.916" v="5"/>
        <pc:sldMkLst>
          <pc:docMk/>
          <pc:sldMk cId="2082455784" sldId="310"/>
        </pc:sldMkLst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082455784" sldId="310"/>
            <ac:spMk id="11" creationId="{70DFC902-7D23-471A-B557-B6B6917D7A0D}"/>
          </ac:spMkLst>
        </pc:spChg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082455784" sldId="310"/>
            <ac:spMk id="13" creationId="{A55D5633-D557-4DCA-982C-FF36EB7A1C00}"/>
          </ac:spMkLst>
        </pc:spChg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037884073" sldId="311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134572311" sldId="312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3534815916" sldId="313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60532212" sldId="314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3646666172" sldId="316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965674037" sldId="317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591771332" sldId="318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1429161344" sldId="319"/>
        </pc:sldMkLst>
      </pc:sldChg>
      <pc:sldChg chg="delSp add setBg delDesignElem">
        <pc:chgData name="Aria Noori" userId="a3da942d-dff6-491d-820f-1cf2bf720694" providerId="ADAL" clId="{34C809F0-7683-4B18-9DBE-8045FE51A27F}" dt="2023-11-26T23:35:40.916" v="5"/>
        <pc:sldMkLst>
          <pc:docMk/>
          <pc:sldMk cId="2400481705" sldId="320"/>
        </pc:sldMkLst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400481705" sldId="320"/>
            <ac:spMk id="22" creationId="{4C10CBC8-7837-4750-8EE9-B4C3D50488F6}"/>
          </ac:spMkLst>
        </pc:spChg>
        <pc:spChg chg="del">
          <ac:chgData name="Aria Noori" userId="a3da942d-dff6-491d-820f-1cf2bf720694" providerId="ADAL" clId="{34C809F0-7683-4B18-9DBE-8045FE51A27F}" dt="2023-11-26T23:35:40.916" v="5"/>
          <ac:spMkLst>
            <pc:docMk/>
            <pc:sldMk cId="2400481705" sldId="320"/>
            <ac:spMk id="23" creationId="{69014793-11D4-4A17-9261-1A2E683ADF75}"/>
          </ac:spMkLst>
        </pc:spChg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610903077" sldId="321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1974657672" sldId="322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3265681859" sldId="323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1941570308" sldId="324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458863813" sldId="325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309208931" sldId="326"/>
        </pc:sldMkLst>
      </pc:sldChg>
      <pc:sldChg chg="add">
        <pc:chgData name="Aria Noori" userId="a3da942d-dff6-491d-820f-1cf2bf720694" providerId="ADAL" clId="{34C809F0-7683-4B18-9DBE-8045FE51A27F}" dt="2023-11-26T23:35:40.916" v="5"/>
        <pc:sldMkLst>
          <pc:docMk/>
          <pc:sldMk cId="2999481997" sldId="40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FFF18-73C9-4CF1-BA42-5A6A56C4379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B4F0D-A195-45C8-B8FF-52DBF4577235}">
      <dgm:prSet/>
      <dgm:spPr/>
      <dgm:t>
        <a:bodyPr/>
        <a:lstStyle/>
        <a:p>
          <a:r>
            <a:rPr lang="en-GB" dirty="0"/>
            <a:t>Controllability</a:t>
          </a:r>
          <a:endParaRPr lang="en-US" dirty="0"/>
        </a:p>
      </dgm:t>
    </dgm:pt>
    <dgm:pt modelId="{BE8052FC-C764-4F79-AB3C-0192070E4A3F}" type="parTrans" cxnId="{1F51B55E-D194-460C-8660-4359FEEE7FDD}">
      <dgm:prSet/>
      <dgm:spPr/>
      <dgm:t>
        <a:bodyPr/>
        <a:lstStyle/>
        <a:p>
          <a:endParaRPr lang="en-US"/>
        </a:p>
      </dgm:t>
    </dgm:pt>
    <dgm:pt modelId="{61243095-0E33-4F23-88B1-65647C4A4087}" type="sibTrans" cxnId="{1F51B55E-D194-460C-8660-4359FEEE7FDD}">
      <dgm:prSet/>
      <dgm:spPr/>
      <dgm:t>
        <a:bodyPr/>
        <a:lstStyle/>
        <a:p>
          <a:endParaRPr lang="en-US"/>
        </a:p>
      </dgm:t>
    </dgm:pt>
    <dgm:pt modelId="{71B0EB96-CD7D-42A0-8A76-3BF91699E32A}">
      <dgm:prSet/>
      <dgm:spPr/>
      <dgm:t>
        <a:bodyPr/>
        <a:lstStyle/>
        <a:p>
          <a:r>
            <a:rPr lang="en-GB" dirty="0"/>
            <a:t>Observability </a:t>
          </a:r>
          <a:endParaRPr lang="en-US" dirty="0"/>
        </a:p>
      </dgm:t>
    </dgm:pt>
    <dgm:pt modelId="{D3FBEA5C-20B1-42B7-9BE9-4FCB88F63F59}" type="parTrans" cxnId="{87459CB4-0DB2-4C0A-8EBB-AD1D20201BE9}">
      <dgm:prSet/>
      <dgm:spPr/>
      <dgm:t>
        <a:bodyPr/>
        <a:lstStyle/>
        <a:p>
          <a:endParaRPr lang="en-US"/>
        </a:p>
      </dgm:t>
    </dgm:pt>
    <dgm:pt modelId="{DA321AC3-81A9-4F47-9111-0DA63E8F1788}" type="sibTrans" cxnId="{87459CB4-0DB2-4C0A-8EBB-AD1D20201BE9}">
      <dgm:prSet/>
      <dgm:spPr/>
      <dgm:t>
        <a:bodyPr/>
        <a:lstStyle/>
        <a:p>
          <a:endParaRPr lang="en-US"/>
        </a:p>
      </dgm:t>
    </dgm:pt>
    <dgm:pt modelId="{B52EFCD3-AD4C-403D-9BDD-A0184975115C}" type="pres">
      <dgm:prSet presAssocID="{17FFFF18-73C9-4CF1-BA42-5A6A56C4379D}" presName="linear" presStyleCnt="0">
        <dgm:presLayoutVars>
          <dgm:animLvl val="lvl"/>
          <dgm:resizeHandles val="exact"/>
        </dgm:presLayoutVars>
      </dgm:prSet>
      <dgm:spPr/>
    </dgm:pt>
    <dgm:pt modelId="{E6478BA0-5DCF-4F27-A27F-263D82B9E7F6}" type="pres">
      <dgm:prSet presAssocID="{66DB4F0D-A195-45C8-B8FF-52DBF457723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D3A1583-7BE9-48A3-81D2-330C0CD2C287}" type="pres">
      <dgm:prSet presAssocID="{61243095-0E33-4F23-88B1-65647C4A4087}" presName="spacer" presStyleCnt="0"/>
      <dgm:spPr/>
    </dgm:pt>
    <dgm:pt modelId="{23F20BBC-C81E-409B-8684-1BFEB42505C8}" type="pres">
      <dgm:prSet presAssocID="{71B0EB96-CD7D-42A0-8A76-3BF91699E32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277E121-854F-4DAD-8A5B-DA91CFD58E80}" type="presOf" srcId="{71B0EB96-CD7D-42A0-8A76-3BF91699E32A}" destId="{23F20BBC-C81E-409B-8684-1BFEB42505C8}" srcOrd="0" destOrd="0" presId="urn:microsoft.com/office/officeart/2005/8/layout/vList2"/>
    <dgm:cxn modelId="{1F51B55E-D194-460C-8660-4359FEEE7FDD}" srcId="{17FFFF18-73C9-4CF1-BA42-5A6A56C4379D}" destId="{66DB4F0D-A195-45C8-B8FF-52DBF4577235}" srcOrd="0" destOrd="0" parTransId="{BE8052FC-C764-4F79-AB3C-0192070E4A3F}" sibTransId="{61243095-0E33-4F23-88B1-65647C4A4087}"/>
    <dgm:cxn modelId="{87459CB4-0DB2-4C0A-8EBB-AD1D20201BE9}" srcId="{17FFFF18-73C9-4CF1-BA42-5A6A56C4379D}" destId="{71B0EB96-CD7D-42A0-8A76-3BF91699E32A}" srcOrd="1" destOrd="0" parTransId="{D3FBEA5C-20B1-42B7-9BE9-4FCB88F63F59}" sibTransId="{DA321AC3-81A9-4F47-9111-0DA63E8F1788}"/>
    <dgm:cxn modelId="{7315BFC8-4B01-4105-ABC0-C2DD1560B2C6}" type="presOf" srcId="{17FFFF18-73C9-4CF1-BA42-5A6A56C4379D}" destId="{B52EFCD3-AD4C-403D-9BDD-A0184975115C}" srcOrd="0" destOrd="0" presId="urn:microsoft.com/office/officeart/2005/8/layout/vList2"/>
    <dgm:cxn modelId="{C3CA85FA-2D02-4087-91AB-1C7AB187D805}" type="presOf" srcId="{66DB4F0D-A195-45C8-B8FF-52DBF4577235}" destId="{E6478BA0-5DCF-4F27-A27F-263D82B9E7F6}" srcOrd="0" destOrd="0" presId="urn:microsoft.com/office/officeart/2005/8/layout/vList2"/>
    <dgm:cxn modelId="{56780881-1279-47A4-A417-8B03B980EFA7}" type="presParOf" srcId="{B52EFCD3-AD4C-403D-9BDD-A0184975115C}" destId="{E6478BA0-5DCF-4F27-A27F-263D82B9E7F6}" srcOrd="0" destOrd="0" presId="urn:microsoft.com/office/officeart/2005/8/layout/vList2"/>
    <dgm:cxn modelId="{426F988A-CFF9-4DCC-B8E4-ECE890532A4A}" type="presParOf" srcId="{B52EFCD3-AD4C-403D-9BDD-A0184975115C}" destId="{CD3A1583-7BE9-48A3-81D2-330C0CD2C287}" srcOrd="1" destOrd="0" presId="urn:microsoft.com/office/officeart/2005/8/layout/vList2"/>
    <dgm:cxn modelId="{E492ABBE-8467-47CD-A4BD-DB92DDAD555C}" type="presParOf" srcId="{B52EFCD3-AD4C-403D-9BDD-A0184975115C}" destId="{23F20BBC-C81E-409B-8684-1BFEB42505C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478BA0-5DCF-4F27-A27F-263D82B9E7F6}">
      <dsp:nvSpPr>
        <dsp:cNvPr id="0" name=""/>
        <dsp:cNvSpPr/>
      </dsp:nvSpPr>
      <dsp:spPr>
        <a:xfrm>
          <a:off x="0" y="523043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Controllability</a:t>
          </a:r>
          <a:endParaRPr lang="en-US" sz="6500" kern="1200" dirty="0"/>
        </a:p>
      </dsp:txBody>
      <dsp:txXfrm>
        <a:off x="76105" y="599148"/>
        <a:ext cx="10363390" cy="1406815"/>
      </dsp:txXfrm>
    </dsp:sp>
    <dsp:sp modelId="{23F20BBC-C81E-409B-8684-1BFEB42505C8}">
      <dsp:nvSpPr>
        <dsp:cNvPr id="0" name=""/>
        <dsp:cNvSpPr/>
      </dsp:nvSpPr>
      <dsp:spPr>
        <a:xfrm>
          <a:off x="0" y="2269269"/>
          <a:ext cx="10515600" cy="15590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Observability </a:t>
          </a:r>
          <a:endParaRPr lang="en-US" sz="6500" kern="1200" dirty="0"/>
        </a:p>
      </dsp:txBody>
      <dsp:txXfrm>
        <a:off x="76105" y="2345374"/>
        <a:ext cx="10363390" cy="14068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5.0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204 10 1444 0 0,'21'-10'10440'0'0,"-24"14"-9293"0"0,-15 20 1176 0 0,-37 36-1 0 0,32-36-1255 0 0,-35 46 0 0 0,49-57-911 0 0,0 1-1 0 0,1 1 0 0 0,1-1 0 0 0,1 1 0 0 0,0 0 1 0 0,1 1-1 0 0,0 0 0 0 0,1-1 0 0 0,1 1 0 0 0,1 1 1 0 0,0-1-1 0 0,1 0 0 0 0,1 0 0 0 0,2 21 0 0 0,3-4 172 0 0,1 0-1 0 0,2 0 1 0 0,1-1-1 0 0,2-1 0 0 0,29 61 1 0 0,78 142 1163 0 0,93 217 241 0 0,-193-402-1500 0 0,-2 1 1 0 0,-2 1-1 0 0,-2-1 1 0 0,-3 2-1 0 0,-2 0 1 0 0,-2 0-1 0 0,-3 74 1 0 0,-4-98 81 0 0,0 0-1 0 0,-2 0 1 0 0,-2-1-1 0 0,0 1 1 0 0,-14 36-1 0 0,3-27 119 0 0,-1 0-1 0 0,-1-2 1 0 0,-48 64-1 0 0,53-78-430 0 0,2-3 0 0 0,5 4 0 0 0,4-10 0 0 0,1 0 0 0 0,0 1 0 0 0,1-1 0 0 0,0 1 0 0 0,1-1 0 0 0,1 1 0 0 0,0-1 0 0 0,2 14 0 0 0,2 8 0 0 0,83 686 0 0 0,-20-208 0 0 0,-33 3 0 0 0,-32-30 0 0 0,-1-448 0 0 0,-1-2 0 0 0,1-4 0 0 0,-1 1 0 0 0,0-3 0 0 0,0-2 0 0 0,-1-2 0 0 0,0-5-291 0 0,1-24-3075 0 0,1-3 1425 0 0,-3-7-8418 0 0,-4-22-4047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9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54 85 628 0 0,'-30'14'9568'0'0,"19"-10"-4761"0"0,7-2-3796 0 0,-4 3 4385 0 0,27-6-4235 0 0,33-7-1119 0 0,268-48 788 0 0,-191 30-5005 0 0,-110 23 1072 0 0,-10 1 1895 0 0,2-4-4256 0 0,4-2-1625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0.0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 4 1620 0 0,'-24'-4'11899'0'0,"18"10"-10072"0"0,4-4-168 0 0,3 4-18 0 0,19 144 6475 0 0,9 4-8492 0 0,-18-99-3010 0 0,-10-50 1292 0 0,5 12-9006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0.4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0 143 1184 0 0,'4'-1'2203'0'0,"0"0"-1645"0"0,-1 1 0 0 0,1-1 1 0 0,0 1-1 0 0,-1 0 0 0 0,1 0 0 0 0,0 0 0 0 0,-1 1 1 0 0,1-1-1 0 0,0 1 0 0 0,-1 0 0 0 0,1 0 0 0 0,-1 0 1 0 0,1 1-1 0 0,-1-1 0 0 0,0 1 0 0 0,1-1 0 0 0,-1 1 1 0 0,0 0-1 0 0,0 1 0 0 0,5 4 0 0 0,-4-2-38 0 0,1 0-1 0 0,-1 0 1 0 0,0 1-1 0 0,0-1 1 0 0,-1 1-1 0 0,0 0 1 0 0,0 0-1 0 0,0 1 1 0 0,-1-1-1 0 0,0 1 1 0 0,0-1-1 0 0,1 11 1 0 0,-1-1 364 0 0,-2-1 1 0 0,0 1 0 0 0,-1-1-1 0 0,0 1 1 0 0,-5 21-1 0 0,5-33-449 0 0,1-3-408 0 0,0-1-1 0 0,0 1 1 0 0,0 0-1 0 0,0-1 0 0 0,0 1 1 0 0,0 0-1 0 0,0-1 1 0 0,0 1-1 0 0,0 0 1 0 0,0-1-1 0 0,-1 1 1 0 0,1 0-1 0 0,0-1 1 0 0,0 1-1 0 0,-1-1 0 0 0,1 1 1 0 0,0 0-1 0 0,-1-1 1 0 0,1 1-1 0 0,-1-1 1 0 0,1 1-1 0 0,-1-1 1 0 0,1 1-1 0 0,-1-1 1 0 0,1 1-1 0 0,-1-1 1 0 0,1 0-1 0 0,-1 1 0 0 0,1-1 1 0 0,-2 1-1 0 0,2-2-22 0 0,-1 1 0 0 0,1-1-1 0 0,-1 1 1 0 0,1-1-1 0 0,-1 1 1 0 0,1-1-1 0 0,-1 1 1 0 0,1-1 0 0 0,0 1-1 0 0,-1-1 1 0 0,1 0-1 0 0,0 1 1 0 0,0-1 0 0 0,0 1-1 0 0,-1-1 1 0 0,1 0-1 0 0,0 1 1 0 0,0-1 0 0 0,0 0-1 0 0,0 1 1 0 0,0-1-1 0 0,0 0 1 0 0,0 1 0 0 0,0-1-1 0 0,0 0 1 0 0,0 1-1 0 0,1-1 1 0 0,-1 0-1 0 0,0 1 1 0 0,0-1 0 0 0,1 0-1 0 0,-1 1 1 0 0,0-1-1 0 0,1 1 1 0 0,0-2 0 0 0,23-63-899 0 0,3 2 0 0 0,3 0 1 0 0,71-109-1 0 0,-100 169 1846 0 0,0 3-899 0 0,0 1-1 0 0,0-1 1 0 0,0 0-1 0 0,0 0 1 0 0,0 1-1 0 0,0-1 1 0 0,0 1-1 0 0,0-1 1 0 0,0 1-1 0 0,0-1 1 0 0,0 1-1 0 0,0-1 1 0 0,-1 1-1 0 0,1 0 1 0 0,0-1-1 0 0,0 1 1 0 0,-1 0-1 0 0,1 0 1 0 0,-1-1 0 0 0,1 1-1 0 0,0 0 1 0 0,-1 0-1 0 0,0 0 1 0 0,1 0-1 0 0,-1 0 1 0 0,1 0-1 0 0,-1 0 1 0 0,0 0-1 0 0,0 0 1 0 0,0 0-1 0 0,1 0 1 0 0,-1 1-1 0 0,1 47 2072 0 0,-1-41-1718 0 0,-6 158 2207 0 0,6-129-2612 0 0,2 1 0 0 0,1-7 0 0 0,6 1-330 0 0,-2-27-555 0 0,-3 3-664 0 0,2-7-1956 0 0,12 1 1237 0 0,17-7-19558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0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69 272 0 0,'0'0'14290'0'0,"3"-3"-13592"0"0,6-5-475 0 0,0 1 0 0 0,1 0-1 0 0,0 1 1 0 0,0 0 0 0 0,1 1 0 0 0,-1 0 0 0 0,1 0-1 0 0,0 1 1 0 0,0 1 0 0 0,1 0 0 0 0,15-3 0 0 0,-22 6-154 0 0,1 1 69 0 0,-3-1-2 0 0,0 0 0 0 0,0 1 0 0 0,1-1 0 0 0,-1 1 0 0 0,0 0 0 0 0,0 0 0 0 0,0 0-1 0 0,0 0 1 0 0,0 1 0 0 0,0 0 0 0 0,0-1 0 0 0,-1 1 0 0 0,1 0 0 0 0,0 0 0 0 0,-1 0 0 0 0,0 0 0 0 0,1 1 0 0 0,-1-1 0 0 0,0 1 0 0 0,0 0 0 0 0,0-1-1 0 0,-1 1 1 0 0,1 0 0 0 0,-1 0 0 0 0,1 0 0 0 0,-1 0 0 0 0,0 0 0 0 0,0 0 0 0 0,0 0 0 0 0,-1 1 0 0 0,1-1 0 0 0,-1 0 0 0 0,0 0 0 0 0,0 1 0 0 0,0-1 0 0 0,0 0-1 0 0,0 1 1 0 0,-1-1 0 0 0,1 0 0 0 0,-2 4 0 0 0,-7 42 1100 0 0,-6 39 865 0 0,15-79-1942 0 0,-1-1 1 0 0,1 0-1 0 0,0 1 1 0 0,1-1-1 0 0,0 0 0 0 0,0 0 1 0 0,1 1-1 0 0,2 7 0 0 0,-2-12-126 0 0,1-1 1 0 0,-1 1-1 0 0,0-1 0 0 0,1 0 0 0 0,-1 0 0 0 0,1 0 0 0 0,0 0 1 0 0,0 0-1 0 0,0-1 0 0 0,1 1 0 0 0,-1-1 0 0 0,1 0 0 0 0,-1 0 1 0 0,1 0-1 0 0,0 0 0 0 0,-1-1 0 0 0,1 0 0 0 0,0 0 0 0 0,0 0 1 0 0,0 0-1 0 0,6 0 0 0 0,11 2 30 0 0,1 0 0 0 0,36-3 1 0 0,-47 0-38 0 0,169-11-837 0 0,-67-9-6076 0 0,-101 16 1572 0 0,-4-1 2860 0 0,-4 2 193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1.8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17 968 0 0,'0'0'5796'0'0,"3"4"-4176"0"0,53 58 3200 0 0,-35-39-3372 0 0,0 0-1 0 0,19 28 0 0 0,-34-41-1129 0 0,0 0 0 0 0,-1 0-1 0 0,0 0 1 0 0,-1 0 0 0 0,0 1 0 0 0,0 0 0 0 0,-1 0-1 0 0,-1 0 1 0 0,3 18 0 0 0,-4-14 64 0 0,-1 1-1 0 0,-1 0 1 0 0,0-1 0 0 0,-1 1 0 0 0,0-1 0 0 0,-1 0-1 0 0,-1 0 1 0 0,-1 0 0 0 0,0 0 0 0 0,0-1 0 0 0,-2 0-1 0 0,0 0 1 0 0,-13 20 0 0 0,19-33-352 0 0,1 0 0 0 0,0 0 0 0 0,-1-1 0 0 0,1 1 0 0 0,-1 0-1 0 0,0 0 1 0 0,1-1 0 0 0,-1 1 0 0 0,0 0 0 0 0,1-1 0 0 0,-1 1 0 0 0,0 0 0 0 0,0-1 0 0 0,1 1 0 0 0,-1-1 0 0 0,0 0-1 0 0,0 1 1 0 0,0-1 0 0 0,0 0 0 0 0,0 1 0 0 0,1-1 0 0 0,-1 0 0 0 0,-2 0 0 0 0,-7-9 194 0 0,8 7-253 0 0,1-7 85 0 0,16-32-165 0 0,2 1 1 0 0,1 1 0 0 0,40-63 0 0 0,89-110-332 0 0,-110 161 401 0 0,-13 15 41 0 0,-21 32 33 0 0,-5 9-2 0 0,-25 62 264 0 0,16-43-36 0 0,1 0 0 0 0,1 0 0 0 0,1 1 0 0 0,1 0 0 0 0,1 0 0 0 0,-4 48 0 0 0,10-70-250 0 0,0 1-1 0 0,1 0 1 0 0,-1-1 0 0 0,1 1 0 0 0,0 0-1 0 0,-1-1 1 0 0,2 1 0 0 0,-1-1-1 0 0,0 0 1 0 0,1 1 0 0 0,-1-1 0 0 0,1 0-1 0 0,0 0 1 0 0,0 0 0 0 0,0 0-1 0 0,1 0 1 0 0,-1 0 0 0 0,1-1 0 0 0,-1 1-1 0 0,1-1 1 0 0,0 1 0 0 0,0-1 0 0 0,0 0-1 0 0,0 0 1 0 0,1-1 0 0 0,-1 1-1 0 0,0-1 1 0 0,1 1 0 0 0,-1-1 0 0 0,1 0-1 0 0,-1 0 1 0 0,1-1 0 0 0,0 1-1 0 0,-1-1 1 0 0,6 0 0 0 0,6-2-433 0 0,0 0 0 0 0,0-1 0 0 0,0-1 0 0 0,0 0-1 0 0,0-1 1 0 0,-1-1 0 0 0,0 0 0 0 0,0-1 0 0 0,24-17 0 0 0,11-16-4350 0 0,-7-9-3327 0 0,-25 22-1111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2.1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4 126 1508 0 0,'-3'-23'5416'0'0,"15"5"252"0"0,-1 6-3299 0 0,13-20 3489 0 0,-23 31-5688 0 0,0 0 1 0 0,-1-1-1 0 0,1 1 0 0 0,-1 0 1 0 0,1-1-1 0 0,-1 1 0 0 0,0-1 0 0 0,0 1 1 0 0,1-1-1 0 0,-1 1 0 0 0,0 0 0 0 0,0-1 1 0 0,0 1-1 0 0,-1-1 0 0 0,1 1 0 0 0,0-1 1 0 0,0 1-1 0 0,-1-1 0 0 0,1 1 1 0 0,-1 0-1 0 0,1-1 0 0 0,-1 1 0 0 0,0-2 1 0 0,-1 0 349 0 0,-3 2-586 0 0,4 1-23 0 0,0 0 1 0 0,0-1 0 0 0,-1 1 0 0 0,1 0 0 0 0,0-1-1 0 0,-1 1 1 0 0,1 0 0 0 0,0 0 0 0 0,-1 0-1 0 0,1 0 1 0 0,0 1 0 0 0,-1-1 0 0 0,1 0-1 0 0,-2 1 1 0 0,2 0-123 0 0,-14 12-1924 0 0,11-6-1906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2.5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 7 1480 0 0,'0'0'4509'0'0,"-11"11"3425"0"0,20-14-7786 0 0,0 0 1 0 0,0 0 0 0 0,0 1 0 0 0,1 0 0 0 0,-1 0 0 0 0,1 1 0 0 0,0 0-1 0 0,-1 1 1 0 0,1 0 0 0 0,-1 1 0 0 0,19 3 0 0 0,-17-2 50 0 0,0 0 0 0 0,-1 1 0 0 0,1 1 0 0 0,0 0 0 0 0,-1 0 1 0 0,0 1-1 0 0,0 0 0 0 0,0 1 0 0 0,17 13 0 0 0,-22-14-38 0 0,0 0 1 0 0,0 0-1 0 0,0 0 0 0 0,-1 1 1 0 0,0 0-1 0 0,0 0 0 0 0,0 0 0 0 0,-1 0 1 0 0,0 0-1 0 0,0 1 0 0 0,-1-1 1 0 0,0 1-1 0 0,0 0 0 0 0,0 0 0 0 0,-1 0 1 0 0,0 0-1 0 0,0 0 0 0 0,-1 9 1 0 0,-4 30 792 0 0,-2-1 1 0 0,-1-1 0 0 0,-3 1 0 0 0,-29 82 0 0 0,20-70 99 0 0,19-56-1027 0 0,-1 1 1 0 0,0-1-1 0 0,1 1 0 0 0,-1-1 0 0 0,1 1 0 0 0,0 0 1 0 0,-1-1-1 0 0,1 1 0 0 0,0 0 0 0 0,0-1 1 0 0,0 1-1 0 0,0 0 0 0 0,0-1 0 0 0,0 1 0 0 0,1-1 1 0 0,-1 1-1 0 0,0 0 0 0 0,1-1 0 0 0,-1 1 1 0 0,1-1-1 0 0,0 1 0 0 0,0-1 0 0 0,-1 1 1 0 0,1-1-1 0 0,0 0 0 0 0,0 1 0 0 0,0-1 0 0 0,0 0 1 0 0,1 0-1 0 0,-1 0 0 0 0,0 0 0 0 0,0 0 1 0 0,1 0-1 0 0,-1 0 0 0 0,1 0 0 0 0,-1 0 0 0 0,1 0 1 0 0,-1-1-1 0 0,1 1 0 0 0,-1-1 0 0 0,1 1 1 0 0,-1-1-1 0 0,1 0 0 0 0,0 0 0 0 0,-1 1 0 0 0,1-1 1 0 0,2 0-1 0 0,8 0 1 0 0,1 0 1 0 0,-1-1-1 0 0,0 0 0 0 0,21-5 1 0 0,-31 5-17 0 0,65-14-896 0 0,70-28 1 0 0,-4-6-6677 0 0,-67 23-574 0 0,-33 14-55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2.9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292 196 1976 0 0,'0'0'11149'0'0,"-4"1"-9824"0"0,-27 9 1461 0 0,-56 8 0 0 0,74-16-2725 0 0,0-1-1 0 0,1-1 0 0 0,-1 1 1 0 0,0-2-1 0 0,1 0 0 0 0,-1 0 1 0 0,-21-7-1 0 0,33 8-146 0 0,0-1 1 0 0,0 1-1 0 0,0-1 0 0 0,0 1 0 0 0,1-1 0 0 0,-1 1 0 0 0,0-1 1 0 0,0 0-1 0 0,1 0 0 0 0,-1 1 0 0 0,0-1 0 0 0,1 0 1 0 0,-1 0-1 0 0,1 0 0 0 0,-1 0 0 0 0,1 0 0 0 0,-1 0 0 0 0,1 0 1 0 0,0 0-1 0 0,-1 0 0 0 0,1 0 0 0 0,0 0 0 0 0,0 0 0 0 0,0 0 1 0 0,0 0-1 0 0,0 0 0 0 0,0-1 0 0 0,0-1-154 0 0,0 0 1 0 0,0 0-1 0 0,1 0 0 0 0,-1 1 0 0 0,1-1 1 0 0,0 0-1 0 0,0 0 0 0 0,0 1 0 0 0,0-1 1 0 0,2-2-1 0 0,13-16-874 0 0,1 0 1 0 0,1 2-1 0 0,1 0 1 0 0,1 1-1 0 0,28-20 1 0 0,-21 17 4982 0 0,-30 20-3600 0 0,0 0 0 0 0,0 0 0 0 0,0 1 0 0 0,0-1 0 0 0,0 1 0 0 0,0 0 0 0 0,0 0 0 0 0,0 0-1 0 0,0 1 1 0 0,0-1 0 0 0,0 1 0 0 0,-5 1 0 0 0,8-2-193 0 0,-136 26 2955 0 0,131-25-3125 0 0,-10 0-313 0 0,9 1-1675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5.3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5 272 0 0,'0'0'5797'0'0,"4"-1"-4488"0"0,-1 0-985 0 0,0 1 0 0 0,0-1 0 0 0,0 1 1 0 0,0 0-1 0 0,0 0 0 0 0,0 1 0 0 0,-1-1 0 0 0,1 0 0 0 0,0 1 0 0 0,0 0 0 0 0,0 0 1 0 0,0 0-1 0 0,0 0 0 0 0,-1 0 0 0 0,1 0 0 0 0,-1 1 0 0 0,1-1 0 0 0,-1 1 0 0 0,1 0 1 0 0,3 3-1 0 0,10 10 293 0 0,0 0 0 0 0,0 1 1 0 0,-2 1-1 0 0,0 0 0 0 0,-1 1 1 0 0,0 0-1 0 0,-2 1 1 0 0,13 29-1 0 0,-18-35-353 0 0,-1 1-1 0 0,0 0 1 0 0,-2 1 0 0 0,1-1-1 0 0,-2 1 1 0 0,0-1 0 0 0,0 1 0 0 0,-2 0-1 0 0,0 0 1 0 0,0 0 0 0 0,-1-1-1 0 0,-1 1 1 0 0,-7 26 0 0 0,4-21 368 0 0,-1 0 0 0 0,-2 0 0 0 0,0-1 0 0 0,-16 30 0 0 0,22-46 196 0 0,1-5-812 0 0,0 1 0 0 0,1 0 0 0 0,-1-1 0 0 0,1 1 0 0 0,0-1 0 0 0,0 1 0 0 0,-1-1 0 0 0,1 1 0 0 0,0-1 0 0 0,0 0 0 0 0,0 1 0 0 0,1-1 0 0 0,-1 1 0 0 0,0-1 0 0 0,1-2 0 0 0,29-54-89 0 0,69-101-1 0 0,56-50-379 0 0,-71 99 293 0 0,-81 108 195 0 0,-6 15 9 0 0,-15 38 156 0 0,-12 40 846 0 0,27-78-834 0 0,0 0-1 0 0,1 0 1 0 0,1 1-1 0 0,0-1 1 0 0,1 1-1 0 0,0-1 1 0 0,1 1 0 0 0,1-1-1 0 0,0 0 1 0 0,5 17-1 0 0,-5-24-167 0 0,0-1-1 0 0,1 1 0 0 0,-1-1 0 0 0,1 0 0 0 0,0 0 0 0 0,1 0 0 0 0,-1 0 0 0 0,1-1 0 0 0,0 1 1 0 0,0-1-1 0 0,0 0 0 0 0,1 0 0 0 0,-1-1 0 0 0,1 1 0 0 0,0-1 0 0 0,0 0 0 0 0,0 0 0 0 0,1-1 0 0 0,-1 1 1 0 0,0-1-1 0 0,1 0 0 0 0,0-1 0 0 0,-1 1 0 0 0,1-1 0 0 0,10 0 0 0 0,1 1-244 0 0,0-2 0 0 0,0 0 0 0 0,0-1 0 0 0,0-1 0 0 0,0 0 0 0 0,0-1 0 0 0,0-1 0 0 0,-1-1 0 0 0,27-11 0 0 0,-31 11-808 0 0,-1-1 0 0 0,0 0 0 0 0,0-1 0 0 0,-1 0 0 0 0,18-16 0 0 0,-21 16-448 0 0,-1 1 0 0 0,0-1 0 0 0,0-1 0 0 0,-1 1 0 0 0,0-1 0 0 0,0 0-1 0 0,-1 0 1 0 0,6-14 0 0 0,-2-5-6651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5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99 416 0 0,'0'0'16468'0'0,"3"1"-15656"0"0,1-1-564 0 0,0 1 0 0 0,0-1 1 0 0,0 0-1 0 0,0 0 0 0 0,0-1 1 0 0,0 1-1 0 0,0-1 0 0 0,0 0 1 0 0,0 0-1 0 0,0 0 0 0 0,0 0 1 0 0,0-1-1 0 0,-1 1 0 0 0,8-5 1 0 0,37-34 3215 0 0,-45 37-2577 0 0,-4 2-872 0 0,1 1 0 0 0,0 0-1 0 0,0 0 1 0 0,-1-1-1 0 0,1 1 1 0 0,0 0 0 0 0,0 0-1 0 0,0-1 1 0 0,-1 1 0 0 0,1 0-1 0 0,0-1 1 0 0,0 1-1 0 0,0 0 1 0 0,0-1 0 0 0,0 1-1 0 0,0 0 1 0 0,0-1-1 0 0,0 1 1 0 0,0 0 0 0 0,0-1-1 0 0,0 1 1 0 0,0 0 0 0 0,0-1-1 0 0,0 1 1 0 0,0 0-1 0 0,0-1 1 0 0,0 1 0 0 0,0 0-1 0 0,0-1 1 0 0,0 1-1 0 0,0 0 1 0 0,1-1 0 0 0,-1 0 1 0 0,0 1 0 0 0,1-1 0 0 0,-1 0-1 0 0,0 1 1 0 0,0-1 0 0 0,0 1 0 0 0,0-1 0 0 0,0 0 0 0 0,0 1 0 0 0,0-1 0 0 0,0 1 0 0 0,0-1 0 0 0,0 0 0 0 0,0 1 0 0 0,0-1 0 0 0,0 0-1 0 0,0 1 1 0 0,-1-1 0 0 0,1 1 0 0 0,0-1 0 0 0,0 1 0 0 0,-1-1 0 0 0,1 0 0 0 0,0 1 0 0 0,-1-1 0 0 0,1 1 0 0 0,0 0 0 0 0,-1-1 0 0 0,1 1 0 0 0,-2-1-1 0 0,-1-1-70 0 0,0 0 0 0 0,0 0 0 0 0,-1 1 0 0 0,1 0 0 0 0,-1-1 0 0 0,1 1 0 0 0,-1 1 0 0 0,0-1 0 0 0,1 0 0 0 0,-1 1 0 0 0,0 0 0 0 0,0 0 0 0 0,-6 0 0 0 0,6 1-634 0 0,0 7 207 0 0,2-5-664 0 0,0 0 0 0 0,0 1-1 0 0,1-1 1 0 0,-1 0 0 0 0,1 1-1 0 0,0 0 1 0 0,0-1 0 0 0,0 1-1 0 0,0 0 1 0 0,1-1 0 0 0,-1 1-1 0 0,1 4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5.9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56 408 0 0,'2'-3'1710'0'0,"-2"1"-1363"0"0,1 1 1 0 0,0-1 0 0 0,0 0 0 0 0,0 1 0 0 0,0-1-1 0 0,0 1 1 0 0,0-1 0 0 0,1 1 0 0 0,-1 0 0 0 0,0-1 0 0 0,1 1-1 0 0,-1 0 1 0 0,1 0 0 0 0,-1 0 0 0 0,1 0 0 0 0,0 0-1 0 0,-1 0 1 0 0,1 1 0 0 0,0-1 0 0 0,0 1 0 0 0,-1-1 0 0 0,1 1-1 0 0,0-1 1 0 0,0 1 0 0 0,2 0 0 0 0,0 0-47 0 0,0 1 0 0 0,-1 0-1 0 0,1 0 1 0 0,0 0 0 0 0,0 0 0 0 0,-1 1 0 0 0,1-1 0 0 0,0 1-1 0 0,-1 0 1 0 0,0 0 0 0 0,5 4 0 0 0,4 3 242 0 0,-1 1 0 0 0,0 0 0 0 0,-1 1 0 0 0,0 1 1 0 0,16 23-1 0 0,-18-21-162 0 0,0 2 1 0 0,-1-1-1 0 0,-1 1 0 0 0,0 0 1 0 0,-1 0-1 0 0,-1 0 1 0 0,0 1-1 0 0,-1-1 1 0 0,-1 1-1 0 0,-1 0 0 0 0,0 0 1 0 0,-1 0-1 0 0,-3 18 1 0 0,-1-6 458 0 0,-1 0 0 0 0,-1-1 0 0 0,-2 0 0 0 0,-1 0 0 0 0,-1 0 0 0 0,-24 44 0 0 0,33-69-116 0 0,-2-6-642 0 0,2 1-76 0 0,0 0 1 0 0,0 0-1 0 0,0 0 0 0 0,0 0 1 0 0,0 0-1 0 0,0-1 0 0 0,1 1 1 0 0,-1 0-1 0 0,1-1 0 0 0,-1 1 1 0 0,1 0-1 0 0,0-1 1 0 0,0 1-1 0 0,0 0 0 0 0,0-1 1 0 0,1 1-1 0 0,-1 0 0 0 0,1-1 1 0 0,-1 1-1 0 0,1 0 0 0 0,0 0 1 0 0,0-1-1 0 0,1-1 0 0 0,29-69-34 0 0,-22 54 14 0 0,53-105-152 0 0,85-124 1 0 0,-95 165 135 0 0,-50 79-3 0 0,-2 4 32 0 0,0-1 1 0 0,0 1-1 0 0,1-1 1 0 0,-1 0-1 0 0,0 1 0 0 0,1-1 1 0 0,-1 0-1 0 0,0 1 0 0 0,1-1 1 0 0,-1 1-1 0 0,1-1 1 0 0,-1 1-1 0 0,1-1 0 0 0,-1 1 1 0 0,1-1-1 0 0,-1 1 0 0 0,1 0 1 0 0,-1-1-1 0 0,1 1 1 0 0,-1 0-1 0 0,2-1 0 0 0,1-1 10 0 0,-7 36 142 0 0,-2 0 0 0 0,-13 40 0 0 0,-9 52 584 0 0,23-97-586 0 0,2-1-1 0 0,2 1 0 0 0,0 0 1 0 0,5 36-1 0 0,-4-59-132 0 0,1 0 0 0 0,0 1 0 0 0,0-1 0 0 0,1-1 1 0 0,-1 1-1 0 0,1 0 0 0 0,0 0 0 0 0,1-1 0 0 0,0 1 0 0 0,-1-1 0 0 0,2 0 0 0 0,-1 1 1 0 0,1-2-1 0 0,-1 1 0 0 0,1 0 0 0 0,1-1 0 0 0,-1 1 0 0 0,1-1 0 0 0,-1-1 0 0 0,1 1 1 0 0,0-1-1 0 0,1 1 0 0 0,-1-1 0 0 0,0-1 0 0 0,1 1 0 0 0,7 1 0 0 0,-5-2-49 0 0,0-1 1 0 0,0 0-1 0 0,1-1 0 0 0,-1 0 0 0 0,0 0 0 0 0,0-1 0 0 0,0 0 0 0 0,0 0 1 0 0,0-1-1 0 0,0 0 0 0 0,0 0 0 0 0,-1-1 0 0 0,13-6 0 0 0,-1-1-703 0 0,0 0 0 0 0,-1-1 1 0 0,30-25-1 0 0,-37 26-80 0 0,-1 0 1 0 0,0 0 0 0 0,0-1 0 0 0,-1 0-1 0 0,-1-1 1 0 0,0 0 0 0 0,0 0-1 0 0,6-16 1 0 0,-7 11-1775 0 0,0 1-1 0 0,-1-1 1 0 0,4-27 0 0 0,-3 2-6036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3.3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386 5 616 0 0,'8'-5'14454'0'0,"-37"9"-11547"0"0,-46 11-2184 0 0,12 1-268 0 0,-75 18 787 0 0,49-16-7550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3.7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88 888 0 0,'4'-1'2095'0'0,"5"0"-983"0"0,0 0 1 0 0,0 1-1 0 0,0 0 1 0 0,1 0-1 0 0,-1 1 1 0 0,0 0-1 0 0,0 1 1 0 0,0 0-1 0 0,0 0 1 0 0,13 6-1 0 0,-17-6-805 0 0,-1 1-1 0 0,1-1 1 0 0,-1 1-1 0 0,1 0 0 0 0,-1 0 1 0 0,0 1-1 0 0,0-1 1 0 0,0 1-1 0 0,-1 0 0 0 0,1 0 1 0 0,-1 0-1 0 0,0 1 1 0 0,0-1-1 0 0,-1 1 1 0 0,1-1-1 0 0,-1 1 0 0 0,0 0 1 0 0,0 0-1 0 0,0 0 1 0 0,-1 0-1 0 0,2 11 0 0 0,-2 1 282 0 0,-1 0 0 0 0,0 0-1 0 0,-1 0 1 0 0,-1 0 0 0 0,-1 0 0 0 0,0 0-1 0 0,-1-1 1 0 0,-8 20 0 0 0,1 3 636 0 0,10-35-916 0 0,-1 7 45 0 0,1-3 5 0 0,13-23-200 0 0,72-102-796 0 0,88-165 1 0 0,-170 278 658 0 0,-1 4-13 0 0,0-1 0 0 0,-1 1 1 0 0,1-1-1 0 0,-1 1 0 0 0,1 0 0 0 0,-1-1 0 0 0,1 0 0 0 0,-1 1 1 0 0,1-1-1 0 0,-1 1 0 0 0,1-1 0 0 0,-1 1 0 0 0,0-1 1 0 0,1 0-1 0 0,-1 1 0 0 0,0-1 0 0 0,0 0 0 0 0,1 1 1 0 0,-1-1-1 0 0,0 0 0 0 0,0-1 0 0 0,-2 2 511 0 0,-6 16 129 0 0,-1 4-312 0 0,2 1 0 0 0,0 0 0 0 0,1 0-1 0 0,1 0 1 0 0,1 1 0 0 0,1-1 0 0 0,1 1-1 0 0,1 38 1 0 0,3-24-336 0 0,1-1 0 0 0,6-4 0 0 0,5-8 0 0 0,3-9-4063 0 0,-14-13 2848 0 0,-1 0 0 0 0,1 0 1 0 0,-1 0-1 0 0,1 0 0 0 0,0 0 0 0 0,-1-1 0 0 0,1 1 1 0 0,0-1-1 0 0,0 0 0 0 0,5 0 0 0 0,21-1-11722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4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58 528 0 0,'0'0'14346'0'0,"4"-2"-13613"0"0,46-18 962 0 0,-31 11-1426 0 0,0 2 0 0 0,28-8 0 0 0,-41 14-176 0 0,1 0-1 0 0,0 0 0 0 0,0 0 1 0 0,-1 1-1 0 0,1 0 0 0 0,0 0 1 0 0,0 1-1 0 0,0 0 0 0 0,-1 0 0 0 0,1 0 1 0 0,7 3-1 0 0,-12-3 4 0 0,0 1 0 0 0,-1-1 1 0 0,1 0-1 0 0,0 0 0 0 0,0 1 0 0 0,-1-1 0 0 0,1 1 0 0 0,-1-1 0 0 0,0 1 0 0 0,1 0 1 0 0,-1 0-1 0 0,0 0 0 0 0,0-1 0 0 0,0 1 0 0 0,0 0 0 0 0,0 0 0 0 0,0 0 1 0 0,-1 1-1 0 0,1-1 0 0 0,-1 0 0 0 0,1 2 0 0 0,2 41 1493 0 0,-8-19-774 0 0,0 0 0 0 0,-2 0 0 0 0,0-1 1 0 0,-2 0-1 0 0,-13 26 0 0 0,-1 5 643 0 0,22-54-1423 0 0,0-1-1 0 0,1 1 1 0 0,-1 0-1 0 0,1 0 1 0 0,-1-1 0 0 0,1 1-1 0 0,0 0 1 0 0,-1 0-1 0 0,1 0 1 0 0,0-1 0 0 0,0 1-1 0 0,0 0 1 0 0,1 0-1 0 0,-1 0 1 0 0,0-1 0 0 0,1 1-1 0 0,-1 0 1 0 0,1 0-1 0 0,0-1 1 0 0,-1 1 0 0 0,1 0-1 0 0,0-1 1 0 0,0 1-1 0 0,1 1 1 0 0,0-1-6 0 0,1 0 0 0 0,-1 0 0 0 0,1 0 1 0 0,0 0-1 0 0,0-1 0 0 0,-1 1 0 0 0,1-1 0 0 0,0 0 0 0 0,0 0 0 0 0,1 0 0 0 0,-1 0 0 0 0,5 1 1 0 0,10 0-39 0 0,0 0 1 0 0,0-2-1 0 0,32-2 1 0 0,-43 2-17 0 0,170-23-3890 0 0,-119 11-1283 0 0,-4-1-4872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6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24 63 2008 0 0,'-4'9'102'0'0,"0"2"3486"0"0,-6 15 7657 0 0,6-15-10249 0 0,3-8 1387 0 0,5-1-1866 0 0,14-1-195 0 0,0 1 0 0 0,0-2 0 0 0,0-1 0 0 0,0 0 1 0 0,0-1-1 0 0,34-8 0 0 0,-21 4-135 0 0,79-11-137 0 0,121-23 387 0 0,-86 2-5299 0 0,-128 30 1206 0 0,-10 5 2121 0 0,2 1-3283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6.9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10 2560 0 0,'-1'-1'582'0'0,"0"0"0"0"0,0 0 0 0 0,0 0 0 0 0,0 1 0 0 0,0-1 0 0 0,1 0 0 0 0,-2 1 0 0 0,1-1 0 0 0,0 1 0 0 0,0-1 0 0 0,0 1 0 0 0,0-1 0 0 0,0 1 0 0 0,0 0 0 0 0,0 0 0 0 0,-1-1 0 0 0,1 1 0 0 0,0 0 0 0 0,0 0 0 0 0,0 0 0 0 0,0 0-1 0 0,-3 1 1 0 0,3 0-305 0 0,0-1 0 0 0,0 1-1 0 0,0 0 1 0 0,0 0-1 0 0,0 0 1 0 0,0 0-1 0 0,0 0 1 0 0,1 0-1 0 0,-1 0 1 0 0,0 0-1 0 0,0 0 1 0 0,1 0 0 0 0,-1 0-1 0 0,1 0 1 0 0,-1 1-1 0 0,1-1 1 0 0,-1 2-1 0 0,-2 8 286 0 0,1 1 0 0 0,1 0 0 0 0,-1 20 0 0 0,2-25 281 0 0,-2 140 2532 0 0,4-114-3502 0 0,1 1-1 0 0,8 41 1 0 0,-9-70-307 0 0,-1 0-1 0 0,1-1 1 0 0,0 1 0 0 0,0 0-1 0 0,0-1 1 0 0,0 1 0 0 0,1-1-1 0 0,3 5 1 0 0,14 8-4180 0 0,4-12-3528 0 0,4-7 204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7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17 11 1880 0 0,'0'0'4891'0'0,"-2"4"-2638"0"0,-10 40 3997 0 0,11-35-5647 0 0,0-1 0 0 0,1 0 0 0 0,0 0 0 0 0,1 1 0 0 0,0-1-1 0 0,0 0 1 0 0,4 13 0 0 0,-2-11-352 0 0,0-1 0 0 0,0 0 0 0 0,1 0 0 0 0,0 0-1 0 0,1-1 1 0 0,0 1 0 0 0,0-1 0 0 0,9 10 0 0 0,-10-14-187 0 0,-1-1-1 0 0,1 1 1 0 0,0-1 0 0 0,0 0 0 0 0,0-1 0 0 0,0 1-1 0 0,1-1 1 0 0,-1 1 0 0 0,1-1 0 0 0,-1-1 0 0 0,1 1-1 0 0,0-1 1 0 0,0 1 0 0 0,0-1 0 0 0,0-1 0 0 0,0 1-1 0 0,0-1 1 0 0,0 0 0 0 0,5 0 0 0 0,-1-1-45 0 0,0 0 0 0 0,-1-1 0 0 0,1 0 1 0 0,-1 0-1 0 0,1-1 0 0 0,-1 0 0 0 0,0 0 1 0 0,0-1-1 0 0,0 0 0 0 0,0 0 0 0 0,-1-1 0 0 0,0 0 1 0 0,0-1-1 0 0,0 1 0 0 0,-1-1 0 0 0,0-1 1 0 0,9-10-1 0 0,3-8 108 0 0,-1-1-1 0 0,-1 0 1 0 0,19-44 0 0 0,-18 36 308 0 0,-15 31-99 0 0,-1 4-271 0 0,0-1 1 0 0,0 1-1 0 0,0 0 0 0 0,0 0 1 0 0,0 0-1 0 0,0 0 1 0 0,0 0-1 0 0,-1 0 0 0 0,1 0 1 0 0,0 0-1 0 0,0 0 0 0 0,-1 0 1 0 0,1 0-1 0 0,-1 1 0 0 0,1-1 1 0 0,-1 0-1 0 0,1 0 1 0 0,-1 1-1 0 0,0-1 0 0 0,0 2 1 0 0,7 27 597 0 0,-6-28-652 0 0,11 57 691 0 0,33 118 841 0 0,-37-154-2263 0 0,1 0 1 0 0,20 38-1 0 0,-25-55-1956 0 0,8 4 2260 0 0,-7-8-3353 0 0,25-2-14354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8.3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15 210 196 0 0,'0'0'2715'0'0,"-1"-4"-332"0"0,0-2-2914 0 0,-3-4 5069 0 0,-4-9 5249 0 0,8 15-9672 0 0,-1 1 0 0 0,2 0-1 0 0,-1 0 1 0 0,0 0 0 0 0,0 0 0 0 0,1-1 0 0 0,0 1 0 0 0,-1 0 0 0 0,1 0 0 0 0,1 0 0 0 0,-1 0 0 0 0,0 0-1 0 0,1 1 1 0 0,-1-1 0 0 0,1 0 0 0 0,0 1 0 0 0,0-1 0 0 0,0 1 0 0 0,0-1 0 0 0,0 1 0 0 0,1 0 0 0 0,-1 0-1 0 0,1 0 1 0 0,-1 0 0 0 0,1 0 0 0 0,4-1 0 0 0,11-8-23 0 0,0 1-1 0 0,35-14 1 0 0,-28 14-47 0 0,-1 1 1 0 0,1 0-1 0 0,1 2 1 0 0,0 1 0 0 0,47-4-1 0 0,-72 10-40 0 0,1 0 0 0 0,-1 0 0 0 0,1 0 0 0 0,-1 0 0 0 0,1 0 0 0 0,-1 0-1 0 0,1 0 1 0 0,-1 0 0 0 0,1 1 0 0 0,-1-1 0 0 0,0 1 0 0 0,1-1 0 0 0,-1 1 0 0 0,1 0 0 0 0,-1-1 0 0 0,0 1-1 0 0,0 0 1 0 0,1 0 0 0 0,-1 0 0 0 0,0 0 0 0 0,0 0 0 0 0,0 0 0 0 0,0 0 0 0 0,0 1 0 0 0,0-1 0 0 0,0 0 0 0 0,-1 0-1 0 0,1 1 1 0 0,0-1 0 0 0,0 2 0 0 0,0 1 8 0 0,-1-1 1 0 0,1 0-1 0 0,-1 0 0 0 0,0 0 0 0 0,0 1 0 0 0,0-1 1 0 0,0 0-1 0 0,-1 1 0 0 0,1-1 0 0 0,-2 4 0 0 0,-4 11 32 0 0,-1-1-1 0 0,-1-1 1 0 0,-1 1-1 0 0,0-1 0 0 0,-21 27 1 0 0,-8 14 69 0 0,31-46-87 0 0,1 0 0 0 0,1 0 0 0 0,0 1 0 0 0,0-1-1 0 0,1 1 1 0 0,0 0 0 0 0,-1 13 0 0 0,4-18-8 0 0,1 0 1 0 0,-1 0-1 0 0,2 0 0 0 0,-1 0 1 0 0,1 0-1 0 0,0 0 0 0 0,0-1 1 0 0,1 1-1 0 0,0 0 0 0 0,0-1 1 0 0,1 1-1 0 0,-1-1 0 0 0,1 0 1 0 0,7 10-1 0 0,57 85 1701 0 0,-66-100-1652 0 0,0 1 0 0 0,-1 0 1 0 0,1 0-1 0 0,-1 0 0 0 0,1-1 0 0 0,-1 1 0 0 0,0 0 1 0 0,0 0-1 0 0,0 0 0 0 0,0 0 0 0 0,0 0 1 0 0,0 0-1 0 0,0-1 0 0 0,-1 1 0 0 0,1 0 0 0 0,-1 0 1 0 0,1 0-1 0 0,-1 0 0 0 0,0-1 0 0 0,1 1 0 0 0,-1 0 1 0 0,0-1-1 0 0,0 1 0 0 0,-2 1 0 0 0,-28 29 488 0 0,21-26-594 0 0,-1 1-1 0 0,1-1 1 0 0,-1-1 0 0 0,-1 0 0 0 0,1 0 0 0 0,-1-1-1 0 0,0-1 1 0 0,0 0 0 0 0,0-1 0 0 0,0 0 0 0 0,0 0-1 0 0,-19-1 1 0 0,29-1-62 0 0,0 0 0 0 0,1 0 0 0 0,-1 0 1 0 0,0 0-1 0 0,0 0 0 0 0,0-1 0 0 0,1 1 0 0 0,-1 0 0 0 0,0-1 0 0 0,1 1 0 0 0,-1-1 0 0 0,0 0 1 0 0,1 0-1 0 0,-1 1 0 0 0,-2-3 0 0 0,-1 0-274 0 0,4 2 83 0 0,-1 1 0 0 0,1-1-1 0 0,-1 0 1 0 0,1 0 0 0 0,-1 0 0 0 0,1 0-1 0 0,0-1 1 0 0,-1 1 0 0 0,1 0 0 0 0,0 0 0 0 0,0-1-1 0 0,0 1 1 0 0,0-1 0 0 0,0 1 0 0 0,0-1 0 0 0,0 1-1 0 0,1-1 1 0 0,-1 1 0 0 0,1-1 0 0 0,-1 0-1 0 0,1 1 1 0 0,-1-1 0 0 0,1 0 0 0 0,0 0 0 0 0,0 1-1 0 0,0-3 1 0 0,4-15-6981 0 0,11-11-622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8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345 37 528 0 0,'15'-5'2934'0'0,"-7"2"774"0"0,22-7 4133 0 0,-17 6-1769 0 0,-18 6-5393 0 0,-65 18 422 0 0,0-2 1 0 0,-1-4-1 0 0,-87 6 1 0 0,156-19-1313 0 0,0-1 0 0 0,1 0 0 0 0,-1 0 0 0 0,0 0 1 0 0,0 0-1 0 0,1 0 0 0 0,-1 0 0 0 0,0 0 0 0 0,1 0 0 0 0,-1-1 0 0 0,0 1 1 0 0,1-1-1 0 0,-1 1 0 0 0,0-1 0 0 0,1 0 0 0 0,-1 0 0 0 0,1 0 1 0 0,-3-1-1 0 0,4 1 34 0 0,-1 0 0 0 0,1 0 0 0 0,0 0 0 0 0,-1 0-1 0 0,1 1 1 0 0,0-1 0 0 0,0 0 0 0 0,0 0 0 0 0,0 0 0 0 0,0 0 0 0 0,0 0 0 0 0,0 0 0 0 0,0 0 0 0 0,0 1 0 0 0,0-1 0 0 0,0 0 0 0 0,1 0 0 0 0,-1 0 0 0 0,0 0 0 0 0,1 1 0 0 0,-1-1 0 0 0,1 0 0 0 0,-1 0 0 0 0,1-1 0 0 0,4-4-1189 0 0,-1 0-1 0 0,1 0 1 0 0,0 1 0 0 0,1-1 0 0 0,-1 1 0 0 0,9-6 0 0 0,5-2-4403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59.0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210 37 492 0 0,'4'-2'1857'0'0,"3"-3"-1343"0"0,11-9 4760 0 0,-13 3 62 0 0,-6 10-5159 0 0,0 1-1 0 0,0-1 0 0 0,0 1 1 0 0,0-1-1 0 0,0 1 0 0 0,0-1 1 0 0,0 1-1 0 0,0 0 0 0 0,0 0 0 0 0,0-1 1 0 0,-1 1-1 0 0,1 0 0 0 0,0 0 1 0 0,0 0-1 0 0,0 0 0 0 0,0 0 1 0 0,-2 1-1 0 0,-54 5 1228 0 0,-78 18-1 0 0,131-23-2393 0 0,-9 3-1378 0 0,7 0 601 0 0,-2-3-2952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03.7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7 864 0 0,'0'0'14047'0'0,"-14"-7"-13194"0"0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6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57 852 0 0,'0'0'2276'0'0,"-10"13"815"0"0,8-4 1744 0 0,1-7-4575 0 0,1 0 1 0 0,0 0-1 0 0,1 0 1 0 0,-1 0-1 0 0,0 0 0 0 0,1 0 1 0 0,-1 0-1 0 0,1 0 1 0 0,-1-1-1 0 0,1 1 1 0 0,0 0-1 0 0,0 0 1 0 0,0 0-1 0 0,2 2 1 0 0,-1-2 530 0 0,21-1 573 0 0,-16-2-1165 0 0,-1 1 0 0 0,0-1 0 0 0,0 0 0 0 0,1-1 0 0 0,-1 1 0 0 0,0-1 0 0 0,-1-1 0 0 0,1 1 0 0 0,0-1 0 0 0,-1 0 0 0 0,1 0 0 0 0,-1-1 0 0 0,0 1 0 0 0,0-1-1 0 0,0 0 1 0 0,-1-1 0 0 0,1 1 0 0 0,-1-1 0 0 0,4-5 0 0 0,-6 8 200 0 0,-1-1 91 0 0,-1 2-436 0 0,1 0 0 0 0,-1-1 1 0 0,1 1-1 0 0,-1 0 0 0 0,0 0 1 0 0,1-1-1 0 0,-1 1 0 0 0,0 0 1 0 0,0-1-1 0 0,0 1 0 0 0,0 0 1 0 0,0-1-1 0 0,0 1 0 0 0,0-1 0 0 0,-1-1 1 0 0,-8-8 141 0 0,7 8-31 0 0,-3 2-9 0 0,-42-7 236 0 0,41 8-351 0 0,1 1-16 0 0,-15 2-11 0 0,15-3-1 0 0,-38 14-211 0 0,39-12-135 0 0,-5 4-1785 0 0,3-2-502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05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60 36 1128 0 0,'0'0'3115'0'0,"-13"-14"-102"0"0,7 1 5414 0 0,27 16-8189 0 0,-15-2-40 0 0,18 2 153 0 0,6-1-48 0 0,0 0-1 0 0,1-2 0 0 0,58-7 1 0 0,-23 1-122 0 0,-61 6-71 0 0,0-1 49 0 0,15-2 33 0 0,-15 2 331 0 0,0 1-194 0 0,11-1 556 0 0,-25 1 1168 0 0,-42 5-786 0 0,-146 39 267 0 0,115-23-932 0 0,78-20-543 0 0,-1 0-12 0 0,-31 11 358 0 0,27-10-5711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07.1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308 48 1200 0 0,'21'-5'1374'0'0,"-17"3"-80"0"0,-1 1-78 0 0,10-6-117 0 0,-10 5-65 0 0,10-4 1827 0 0,7-8 5140 0 0,-23 12-7918 0 0,0 1 1 0 0,0-1-1 0 0,0 1 0 0 0,0 0 1 0 0,0 0-1 0 0,0 0 0 0 0,0 1 1 0 0,0-1-1 0 0,-1 1 0 0 0,1 0 1 0 0,0 0-1 0 0,0 0 0 0 0,-1 0 1 0 0,1 0-1 0 0,0 0 0 0 0,-5 2 1 0 0,-67 14 472 0 0,57-11-428 0 0,-194 49 237 0 0,208-53-755 0 0,0-2-2340 0 0,-10-1 2354 0 0,18-17-14269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07.5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88 1348 0 0,'5'-6'826'0'0,"0"-1"0"0"0,0 1 0 0 0,1 1-1 0 0,-1-1 1 0 0,2 1 0 0 0,-1 0 0 0 0,10-6 0 0 0,-7 6-486 0 0,1 0-1 0 0,0 0 1 0 0,0 1 0 0 0,0 0 0 0 0,0 1 0 0 0,1 0 0 0 0,-1 1-1 0 0,22-2 1 0 0,-24 3-206 0 0,1 1-1 0 0,0 0 0 0 0,0 0 1 0 0,-1 1-1 0 0,1 0 1 0 0,0 0-1 0 0,-1 1 0 0 0,0 0 1 0 0,1 1-1 0 0,-1 0 1 0 0,0 0-1 0 0,0 0 0 0 0,0 1 1 0 0,-1 1-1 0 0,1-1 1 0 0,-1 1-1 0 0,0 1 0 0 0,0-1 1 0 0,-1 1-1 0 0,9 10 1 0 0,-11-9 70 0 0,-1-1 1 0 0,0 1-1 0 0,0 0 1 0 0,-1 0 0 0 0,0 0-1 0 0,0 0 1 0 0,0 0-1 0 0,-1 0 1 0 0,-1 1 0 0 0,1-1-1 0 0,-1 0 1 0 0,0 1-1 0 0,0-1 1 0 0,-1 0 0 0 0,-4 15-1 0 0,-6 21 597 0 0,-2-1 0 0 0,-2 0 0 0 0,-20 40 0 0 0,-7 20 862 0 0,40-98-1459 0 0,5 5 74 0 0,-3-8-270 0 0,-1-1 0 0 0,1 1 0 0 0,0 0 0 0 0,0-1 0 0 0,0 1 1 0 0,0 0-1 0 0,0-1 0 0 0,0 1 0 0 0,0 0 0 0 0,1-1 0 0 0,-1 1 0 0 0,0 0 1 0 0,0-1-1 0 0,0 1 0 0 0,1 0 0 0 0,-1-1 0 0 0,0 1 0 0 0,0-1 0 0 0,1 1 0 0 0,-1 0 1 0 0,1-1-1 0 0,-1 1 0 0 0,0-1 0 0 0,1 1 0 0 0,-1-1 0 0 0,1 0 0 0 0,-1 1 0 0 0,1-1 1 0 0,0 1-1 0 0,10 0 34 0 0,-1 0 1 0 0,1-1-1 0 0,-1 0 1 0 0,1 0-1 0 0,-1-1 1 0 0,0-1-1 0 0,16-4 1 0 0,80-26 35 0 0,-65 19-65 0 0,189-65-1419 0 0,-155 50-2629 0 0,-3-1-4837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10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0 162 888 0 0,'0'0'3807'0'0,"1"-3"-2767"0"0,3-15 1692 0 0,1 18-1890 0 0,1-1-566 0 0,0 1 1 0 0,-1 1 0 0 0,1-1-1 0 0,0 1 1 0 0,0 0-1 0 0,-1 0 1 0 0,1 1 0 0 0,-1-1-1 0 0,1 1 1 0 0,-1 1-1 0 0,0-1 1 0 0,0 1 0 0 0,6 3-1 0 0,-3-1 5 0 0,-1 1 0 0 0,0-1 1 0 0,0 1-1 0 0,-1 0 0 0 0,1 0 0 0 0,-2 1 0 0 0,1 0 0 0 0,-1 0 0 0 0,0 1 0 0 0,0-1 1 0 0,0 1-1 0 0,-1 0 0 0 0,-1 0 0 0 0,0 0 0 0 0,0 1 0 0 0,0-1 0 0 0,-1 1 0 0 0,0 0 1 0 0,1 13-1 0 0,-4 1 468 0 0,-2 0-1 0 0,0 0 1 0 0,-1-1 0 0 0,-10 31 0 0 0,13-50 250 0 0,1-8-902 0 0,0-5-71 0 0,1 0 0 0 0,0-1 0 0 0,1 1 0 0 0,0 0 0 0 0,0 0 0 0 0,8-18 0 0 0,32-67 46 0 0,-16 40-48 0 0,71-167-78 0 0,-96 219 142 0 0,2 30 531 0 0,-4-6-171 0 0,0 13 9 0 0,2 0-1 0 0,2 1 1 0 0,1-1 0 0 0,1-1 0 0 0,2 1-1 0 0,16 46 1 0 0,-17-58-111 0 0,2 0 0 0 0,15 32 0 0 0,0-16-2269 0 0,-3-14-3586 0 0,3-4-5081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10.5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1 106 288 0 0,'0'0'6499'0'0,"4"-1"-4793"0"0,27-7 5647 0 0,11-16-4192 0 0,23-11-2086 0 0,43-2-421 0 0,-104 36-590 0 0,0 2 17 0 0,-3-1-63 0 0,0 1-1 0 0,1-1 1 0 0,-1 0 0 0 0,0 1-1 0 0,0-1 1 0 0,1 0-1 0 0,-1 1 1 0 0,0 0 0 0 0,0-1-1 0 0,0 1 1 0 0,0 0 0 0 0,0-1-1 0 0,0 1 1 0 0,0 0-1 0 0,0 0 1 0 0,0 0 0 0 0,0 0-1 0 0,-1 0 1 0 0,1 0-1 0 0,0 0 1 0 0,-1 0 0 0 0,1 0-1 0 0,0 0 1 0 0,-1 0-1 0 0,1 1 1 0 0,-1-1 0 0 0,0 0-1 0 0,1 0 1 0 0,-1 3-1 0 0,-7 45 168 0 0,-2 2-94 0 0,6-13-57 0 0,3-24-26 0 0,5 3 13 0 0,-1-6-24 0 0,1-1 0 0 0,0 0-1 0 0,0 0 1 0 0,1 0 0 0 0,0-1 0 0 0,1 0 0 0 0,0 0-1 0 0,1 0 1 0 0,-1-1 0 0 0,16 12 0 0 0,17 21 35 0 0,-38-37 18 0 0,1-1 1 0 0,-1 0 0 0 0,0 1-1 0 0,0 0 1 0 0,-1-1 0 0 0,1 1-1 0 0,-1 0 1 0 0,1 0 0 0 0,-1 0 0 0 0,-1 0-1 0 0,1 0 1 0 0,0 0 0 0 0,-1 0-1 0 0,0 0 1 0 0,0 0 0 0 0,0 0-1 0 0,-1 0 1 0 0,1 1 0 0 0,-1-1-1 0 0,0 0 1 0 0,0-1 0 0 0,0 1-1 0 0,-1 0 1 0 0,1 0 0 0 0,-1 0 0 0 0,-4 6-1 0 0,-2 4 133 0 0,-2 0 1 0 0,1 0-1 0 0,-1-1 0 0 0,-1-1 0 0 0,-15 14 0 0 0,6-6-177 0 0,-1-2 1 0 0,-24 18-1 0 0,40-34-615 0 0,-14-10-6559 0 0,22-13-6882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11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14 182 1172 0 0,'-5'-22'8178'0'0,"-4"6"1734"0"0,28 12-9543 0 0,0 0-1 0 0,1 1 1 0 0,35-1 0 0 0,1 0-35 0 0,-56 4-335 0 0,215-28 639 0 0,-168 20-1144 0 0,0-3 1 0 0,68-24-1 0 0,-107 32-601 0 0,19-9-1091 0 0,-14 0-6059 0 0,-1-4 2032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11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 18 244 0 0,'-12'-18'11201'0'0,"12"18"-11143"0"0,0 1-1 0 0,0-1 1 0 0,0 0-1 0 0,0 1 1 0 0,-1-1-1 0 0,1 0 1 0 0,0 1-1 0 0,0-1 1 0 0,0 0-1 0 0,0 1 1 0 0,0-1-1 0 0,-1 0 1 0 0,1 1 0 0 0,0-1-1 0 0,0 0 1 0 0,0 0-1 0 0,-1 1 1 0 0,1-1-1 0 0,0 0 1 0 0,0 0-1 0 0,-1 1 1 0 0,1-1-1 0 0,0 0 1 0 0,-1 0-1 0 0,1 0 1 0 0,0 0-1 0 0,-1 1 1 0 0,1-1-1 0 0,0 0 1 0 0,-1 0 0 0 0,1 0-1 0 0,0 0 1 0 0,-1 0-1 0 0,1 0 1 0 0,-1 0-1 0 0,0 0 0 0 0,1 0-1 0 0,-1 0 1 0 0,0 0-1 0 0,1 1 0 0 0,-1-1 1 0 0,0 0-1 0 0,1 0 1 0 0,-1 1-1 0 0,1-1 1 0 0,-1 0-1 0 0,0 1 0 0 0,1-1 1 0 0,-1 0-1 0 0,1 1 1 0 0,-1-1-1 0 0,1 1 1 0 0,-1-1-1 0 0,1 1 0 0 0,-1-1 1 0 0,1 1-1 0 0,0 0 1 0 0,-1-1-1 0 0,1 1 1 0 0,0-1-1 0 0,0 1 1 0 0,-1 0-1 0 0,1-1 0 0 0,0 1 1 0 0,0 0-1 0 0,0-1 1 0 0,0 1-1 0 0,0 0 1 0 0,0 0-1 0 0,0 0 0 0 0,-5 172 5156 0 0,23 97-2594 0 0,-17-259-2806 0 0,0 1 0 0 0,1-1 0 0 0,0 1 0 0 0,1-1 0 0 0,1 0 0 0 0,-1 0 0 0 0,2 0 0 0 0,-1 0 0 0 0,11 16 0 0 0,-14-26-15 0 0,0 0 1 0 0,0 0-1 0 0,0 0 0 0 0,0 0 1 0 0,0 0-1 0 0,1 0 1 0 0,-1 0-1 0 0,0 0 1 0 0,0 0-1 0 0,1 0 1 0 0,-1-1-1 0 0,1 1 1 0 0,-1-1-1 0 0,3 1 1 0 0,0 1-511 0 0,11 1-3774 0 0,2-8 2402 0 0,-13 4 718 0 0,19-9-5980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7:12.0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 1 792 0 0,'0'0'4901'0'0,"0"3"-2744"0"0,-1 10-658 0 0,0-1 1 0 0,0 1-1 0 0,2-1 0 0 0,1 17 0 0 0,0-18-928 0 0,0-1 0 0 0,1 1 0 0 0,0 0 0 0 0,0-1 0 0 0,7 13 0 0 0,-8-17-468 0 0,2 0-1 0 0,-1 0 1 0 0,0-1-1 0 0,1 1 0 0 0,0-1 1 0 0,1 0-1 0 0,-1 0 1 0 0,1 0-1 0 0,0 0 1 0 0,0-1-1 0 0,0 0 1 0 0,1 0-1 0 0,0 0 0 0 0,-1-1 1 0 0,1 0-1 0 0,0 0 1 0 0,1 0-1 0 0,-1-1 1 0 0,0 0-1 0 0,1 0 0 0 0,8 1 1 0 0,-5-2-76 0 0,-1-1-1 0 0,0 0 1 0 0,0-1 0 0 0,1 0-1 0 0,-1 0 1 0 0,0-1 0 0 0,0 0-1 0 0,0 0 1 0 0,0-1 0 0 0,0-1-1 0 0,-1 1 1 0 0,1-1 0 0 0,-1-1-1 0 0,0 1 1 0 0,0-1 0 0 0,-1-1 0 0 0,0 0-1 0 0,0 0 1 0 0,9-9 0 0 0,8-11 393 0 0,-2 0 0 0 0,-1-2 1 0 0,28-46-1 0 0,-46 69-248 0 0,-1 1 40 0 0,-1 3-166 0 0,0 0 0 0 0,0 1 0 0 0,0-1 0 0 0,0 0 1 0 0,1 1-1 0 0,-1-1 0 0 0,0 0 0 0 0,0 1 0 0 0,0 0 0 0 0,1-1 1 0 0,-1 1-1 0 0,0 0 0 0 0,0-1 0 0 0,1 1 0 0 0,-1 0 0 0 0,0 0 0 0 0,2 0 1 0 0,8 14 326 0 0,-1 1 1 0 0,0 0 0 0 0,-1 1 0 0 0,-1-1-1 0 0,0 2 1 0 0,6 19 0 0 0,18 35 164 0 0,-22-51-904 0 0,2 1 0 0 0,0-1 1 0 0,28 32-1 0 0,-21-33-4290 0 0,4-4-3919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24.7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8 1364 0 0,'-1'2'5953'0'0,"-10"15"2585"0"0,11-15-8278 0 0,0-1 0 0 0,0 1 1 0 0,0 0-1 0 0,0-1 0 0 0,1 1 1 0 0,-1-1-1 0 0,0 1 0 0 0,1-1 1 0 0,-1 1-1 0 0,1-1 0 0 0,-1 1 1 0 0,1-1-1 0 0,0 1 0 0 0,0-1 0 0 0,0 0 1 0 0,0 1-1 0 0,0-1 0 0 0,0 0 1 0 0,0 0-1 0 0,2 2 0 0 0,0-1 944 0 0,23 2 1818 0 0,-3-6-1461 0 0,-18 1-912 0 0,-3 1-567 0 0,-1 0 0 0 0,1 0 0 0 0,-1-1 0 0 0,1 1 1 0 0,-1-1-1 0 0,1 1 0 0 0,-1-1 0 0 0,1 1 0 0 0,-1-1 1 0 0,0 0-1 0 0,1 0 0 0 0,-1 0 0 0 0,0 1 1 0 0,0-1-1 0 0,0 0 0 0 0,0-1 0 0 0,0 1 0 0 0,0 0 1 0 0,0 0-1 0 0,0 0 0 0 0,0-1 0 0 0,0 1 0 0 0,0 0 1 0 0,-1-1-1 0 0,1 1 0 0 0,-1-1 0 0 0,1 1 0 0 0,-1 0 1 0 0,1-1-1 0 0,-1 1 0 0 0,0-1 0 0 0,0 0 1 0 0,0 1-1 0 0,0-1 0 0 0,0 1 0 0 0,0-1 0 0 0,0 1 1 0 0,-1-3-1 0 0,0 0 35 0 0,0 3-108 0 0,0 0 0 0 0,0 0 0 0 0,0 0 0 0 0,-1 0 0 0 0,1 0 0 0 0,0 1-1 0 0,0-1 1 0 0,-1 0 0 0 0,1 1 0 0 0,0-1 0 0 0,-1 1 0 0 0,1-1 0 0 0,0 1 0 0 0,-1 0 0 0 0,1-1 0 0 0,-1 1 0 0 0,1 0 0 0 0,-3 0 0 0 0,-18-2-23 0 0,13 2-503 0 0,1 1 1 0 0,0 0-1 0 0,0 0 1 0 0,0 1-1 0 0,0 0 1 0 0,0 0-1 0 0,0 1 1 0 0,1 0-1 0 0,-12 6 1 0 0,16-8-1111 0 0,-1 1-1152 0 0,0 3 3086 0 0,0 1-2951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24.3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 45 652 0 0,'0'0'5756'0'0,"-1"-4"-4201"0"0,-1-14-162 0 0,2 14 1942 0 0,2 1-2385 0 0,-2 2-816 0 0,1 0 0 0 0,-1 0 0 0 0,1 0 0 0 0,0 0 0 0 0,0 0 0 0 0,-1 0 1 0 0,1 0-1 0 0,0 0 0 0 0,0 1 0 0 0,0-1 0 0 0,0 0 0 0 0,0 1 0 0 0,0-1 1 0 0,0 1-1 0 0,0-1 0 0 0,0 1 0 0 0,0-1 0 0 0,0 1 0 0 0,0 0 0 0 0,1-1 1 0 0,-1 1-1 0 0,0 0 0 0 0,0 0 0 0 0,0 0 0 0 0,0 0 0 0 0,1 0 0 0 0,-1 0 1 0 0,1 0-1 0 0,2 1 101 0 0,0 1 1 0 0,0-1-1 0 0,0 0 0 0 0,0 1 1 0 0,0 0-1 0 0,0 0 1 0 0,-1 0-1 0 0,6 4 1 0 0,3 5 247 0 0,1 0 0 0 0,-2 0 0 0 0,19 23 0 0 0,-22-23-275 0 0,-1 0 0 0 0,0 1 0 0 0,-1 0 1 0 0,-1 0-1 0 0,1 0 0 0 0,-2 1 0 0 0,0 0 0 0 0,-1-1 0 0 0,0 2 0 0 0,-1-1 0 0 0,0 0 1 0 0,-1 0-1 0 0,0 1 0 0 0,-1-1 0 0 0,-1 0 0 0 0,0 1 0 0 0,-1-1 0 0 0,-5 20 1 0 0,-1-5 380 0 0,-1 0 1 0 0,0-1 0 0 0,-3 0 0 0 0,0 0 0 0 0,-2-1 0 0 0,0-1 0 0 0,-24 31-1 0 0,34-52-418 0 0,0 0 0 0 0,1 0 0 0 0,-2 0 0 0 0,1-1 0 0 0,0 0-1 0 0,-1 1 1 0 0,-5 1 0 0 0,9-4-124 0 0,-2 1 154 0 0,-1-3-40 0 0,2 1-149 0 0,1-1 0 0 0,0 1 0 0 0,-1-1-1 0 0,1 1 1 0 0,0-1 0 0 0,0 0 0 0 0,-1 0 0 0 0,1 1 0 0 0,0-1-1 0 0,0 0 1 0 0,0 0 0 0 0,0 0 0 0 0,0 0 0 0 0,0 0 0 0 0,0 0 0 0 0,1-1-1 0 0,-1 1 1 0 0,0 0 0 0 0,1 0 0 0 0,-1-1 0 0 0,0 1 0 0 0,0-2 0 0 0,1-1-4 0 0,-1 0 1 0 0,1 0-1 0 0,-1 0 1 0 0,1 1-1 0 0,0-1 0 0 0,1 0 1 0 0,-1 0-1 0 0,2-6 1 0 0,3-7-25 0 0,0 0 0 0 0,2 0 1 0 0,8-17-1 0 0,31-51-259 0 0,4 3-1 0 0,95-119 1 0 0,-133 185 234 0 0,-12 15 51 0 0,1 0-1 0 0,-1 0 1 0 0,1 0-1 0 0,-1 1 1 0 0,1-1-1 0 0,-1 0 1 0 0,1 0 0 0 0,-1 1-1 0 0,1-1 1 0 0,0 0-1 0 0,-1 1 1 0 0,1-1-1 0 0,0 1 1 0 0,0-1-1 0 0,0 1 1 0 0,-1-1-1 0 0,1 1 1 0 0,0-1 0 0 0,0 1-1 0 0,0 0 1 0 0,1-1-1 0 0,0 17 347 0 0,-14 28 233 0 0,-23 38-486 0 0,21-51-92 0 0,0 0 1 0 0,2 1 0 0 0,2 0 0 0 0,-12 63 0 0 0,18-44-12 0 0,10-28 0 0 0,-1-12 0 0 0,-5-7 0 0 0,1 5 0 0 0,20 11 0 0 0,7-6 0 0 0,-19-12 0 0 0,-1-1 0 0 0,1 0 0 0 0,0 0 0 0 0,0-1 0 0 0,0 0 0 0 0,0-1 0 0 0,0 0 0 0 0,-1 0 0 0 0,1-1 0 0 0,0 0 0 0 0,-1-1 0 0 0,1 0 0 0 0,-1 0 0 0 0,10-5 0 0 0,9-6 0 0 0,-1-1 0 0 0,46-32 0 0 0,-16 0-3053 0 0,-45 36 1410 0 0,-1 0 1 0 0,0-1 0 0 0,0 0 0 0 0,-1 0-1 0 0,0-1 1 0 0,-1 0 0 0 0,-1-1 0 0 0,0 0-1 0 0,5-15 1 0 0,-4-1-9245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6.7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2004 0 0,'0'0'15870'0'0,"10"12"-14326"0"0,-7-2 1603 0 0,12 96 1507 0 0,57 196 0 0 0,-47-209-3760 0 0,-19-72-894 0 0,1 8 0 0 0,1-2 0 0 0,4 3-360 0 0,-9-27-195 0 0,-1 0-906 0 0,10-13-7977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25.1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33 53 596 0 0,'-1'-3'1969'0'0,"-2"-3"-2938"0"0,-3-9 4704 0 0,-10-13 12468 0 0,16 28-15996 0 0,0 0-1 0 0,-1 0 0 0 0,1 0 1 0 0,0 0-1 0 0,0 0 1 0 0,-1-1-1 0 0,1 1 0 0 0,0 0 1 0 0,0 0-1 0 0,-1 0 1 0 0,1 1-1 0 0,0-1 0 0 0,0 0 1 0 0,-1 0-1 0 0,1 0 1 0 0,-1 0-1 0 0,-1 24 1524 0 0,9 105 4172 0 0,-5-90-5810 0 0,1-1-92 0 0,0-3 0 0 0,1-3 0 0 0,0-5 0 0 0,-1-8-135 0 0,-2-10-1928 0 0,0 0 3960 0 0,1-3-3453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25.5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359 14 776 0 0,'0'0'2315'0'0,"4"-2"-259"0"0,13-4-192 0 0,-13 5 1407 0 0,0 0-1875 0 0,11-3 1732 0 0,-25 11 4649 0 0,-14 5-1059 0 0,11-7-8796 0 0,-48 11 3684 0 0,-81 12-1 0 0,14-17-3573 0 0,123-11 869 0 0,-3-3-2486 0 0,-2 0 2676 0 0,9-4-4863 0 0,3 0 4796 0 0,4-1-5174 0 0,8-7-1421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25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385 1 1776 0 0,'0'0'14119'0'0,"-3"1"-12162"0"0,-16 7 1348 0 0,0-2 0 0 0,-32 7 0 0 0,0-5-856 0 0,-53 1-1 0 0,70-7-2353 0 0,-22 2-43 0 0,53-4-113 0 0,-13-3-877 0 0,8 0 488 0 0,-12-3-5037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6.5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45 24 436 0 0,'-4'0'2484'0'0,"-36"1"13765"0"0,46 5-15193 0 0,-6-5-991 0 0,0-1 0 0 0,1 1 0 0 0,-1-1 1 0 0,0 1-1 0 0,0-1 0 0 0,0 0 0 0 0,1 1 0 0 0,-1-1 1 0 0,0 1-1 0 0,0-1 0 0 0,1 0 0 0 0,-1 1 0 0 0,0-1 0 0 0,1 0 1 0 0,-1 1-1 0 0,0-1 0 0 0,1 0 0 0 0,-1 1 0 0 0,1-1 1 0 0,-1 0-1 0 0,0 0 0 0 0,1 0 0 0 0,-1 1 0 0 0,1-1 1 0 0,-1 0-1 0 0,1 0 0 0 0,-1 0 0 0 0,1 0 0 0 0,-1 0 0 0 0,1 0 1 0 0,-1 0-1 0 0,1 0 0 0 0,-1 0 0 0 0,0 0 0 0 0,1 0 1 0 0,0 0-1 0 0,21-1 485 0 0,-17 0 10 0 0,22-7 1532 0 0,-27 8-2054 0 0,4-1 274 0 0,-1 0 0 0 0,1-1 0 0 0,-1 1 0 0 0,0-1 0 0 0,0 0 0 0 0,1 0 0 0 0,-1 0 0 0 0,-1 0 0 0 0,4-3 0 0 0,-6 4-321 0 0,-1 1 1 0 0,1-1-1 0 0,0 0 0 0 0,-1 1 0 0 0,1-1 0 0 0,-1 1 0 0 0,1-1 0 0 0,-1 1 1 0 0,1-1-1 0 0,-1 1 0 0 0,1-1 0 0 0,-1 1 0 0 0,0-1 0 0 0,1 1 0 0 0,-1 0 1 0 0,0-1-1 0 0,1 1 0 0 0,-1 0 0 0 0,0 0 0 0 0,1 0 0 0 0,-1-1 0 0 0,0 1 1 0 0,1 0-1 0 0,-1 0 0 0 0,0 0 0 0 0,0 0 0 0 0,1 0 0 0 0,-1 0 0 0 0,0 0 0 0 0,0 0 1 0 0,1 1-1 0 0,-2-1 0 0 0,-17 3-578 0 0,14-2-203 0 0,-28 25-7247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6.2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89 1576 0 0,'0'0'11544'0'0,"5"1"-10633"0"0,3 1-625 0 0,0 0 1 0 0,0 1-1 0 0,-1 0 1 0 0,1 0 0 0 0,0 1-1 0 0,-1 0 1 0 0,0 0-1 0 0,0 1 1 0 0,0 0 0 0 0,-1 0-1 0 0,1 1 1 0 0,-1 0 0 0 0,-1 0-1 0 0,1 0 1 0 0,-1 0-1 0 0,7 11 1 0 0,-4-5 47 0 0,0 0 0 0 0,-1 1 0 0 0,-1 0 1 0 0,1 0-1 0 0,-2 1 0 0 0,0-1 0 0 0,-1 1 0 0 0,0 0 1 0 0,2 15-1 0 0,-5-10 202 0 0,-1-1 0 0 0,-1 1 0 0 0,0-1 0 0 0,-2 1 0 0 0,0-1 0 0 0,-1 0 0 0 0,0 0 1 0 0,-2-1-1 0 0,0 1 0 0 0,-1-1 0 0 0,-1 0 0 0 0,-15 25 0 0 0,21-38 515 0 0,1-11-1026 0 0,0 1 1 0 0,1 0 0 0 0,0-1 0 0 0,0 1-1 0 0,0-1 1 0 0,1 1 0 0 0,0 0-1 0 0,1-1 1 0 0,-1 1 0 0 0,1 0 0 0 0,0 0-1 0 0,5-9 1 0 0,43-76-289 0 0,-36 68 208 0 0,221-337-880 0 0,-232 355 926 0 0,0 2-31 0 0,10-10 96 0 0,-36 113 485 0 0,13-62 58 0 0,1 1 0 0 0,-4 51 1 0 0,12-78-511 0 0,1 0 1 0 0,0 0-1 0 0,1 1 1 0 0,0-1 0 0 0,1 0-1 0 0,0 0 1 0 0,1 0 0 0 0,0-1-1 0 0,1 1 1 0 0,0-1-1 0 0,12 21 1 0 0,-15-26-90 0 0,2 1 0 0 0,22 11 0 0 0,4-4 0 0 0,-21-13-366 0 0,0 1-1 0 0,0-2 1 0 0,0 1 0 0 0,0-1-1 0 0,0 0 1 0 0,-1-1-1 0 0,1 0 1 0 0,0 0 0 0 0,0 0-1 0 0,0-1 1 0 0,-1-1 0 0 0,1 1-1 0 0,-1-1 1 0 0,0 0 0 0 0,1-1-1 0 0,-2 0 1 0 0,13-8 0 0 0,-7 4-443 0 0,-1-1 1 0 0,0 0-1 0 0,-1 0 1 0 0,0-1 0 0 0,0 0-1 0 0,-1-1 1 0 0,0 0 0 0 0,-1 0-1 0 0,9-18 1 0 0,5-33-7531 0 0,-16 30 993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6.9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33 272 0 0,'0'0'13244'0'0,"1"-4"-12739"0"0,0 2-448 0 0,-1 1 0 0 0,1-1 0 0 0,0 0 0 0 0,0 1 0 0 0,0-1 1 0 0,0 1-1 0 0,0 0 0 0 0,1-1 0 0 0,-1 1 0 0 0,0 0 0 0 0,1 0 0 0 0,-1-1 1 0 0,0 1-1 0 0,1 0 0 0 0,0 1 0 0 0,-1-1 0 0 0,1 0 0 0 0,-1 0 1 0 0,1 1-1 0 0,0-1 0 0 0,2 0 0 0 0,1 0 195 0 0,1 0 19 0 0,-1 1-130 0 0,0-1 1 0 0,0 1 0 0 0,0 0-1 0 0,0 0 1 0 0,0 1-1 0 0,0-1 1 0 0,0 1 0 0 0,0 0-1 0 0,-1 0 1 0 0,1 1 0 0 0,0-1-1 0 0,-1 1 1 0 0,1 0-1 0 0,-1 1 1 0 0,0-1 0 0 0,1 1-1 0 0,-1 0 1 0 0,0 0-1 0 0,0 0 1 0 0,-1 0 0 0 0,1 0-1 0 0,-1 1 1 0 0,0 0-1 0 0,4 6 1 0 0,-5-7 29 0 0,0 1 1 0 0,-1 0-1 0 0,0 0 1 0 0,0-1-1 0 0,0 1 0 0 0,0 0 1 0 0,-1 0-1 0 0,1 0 1 0 0,-1 0-1 0 0,0 0 0 0 0,0 0 1 0 0,-2 6-1 0 0,-7 40 1418 0 0,-1-22-535 0 0,-1-2-1 0 0,-2 1 1 0 0,0-2-1 0 0,-23 34 1 0 0,-20 38 3016 0 0,56-89-3838 0 0,8 11-193 0 0,-6-18-39 0 0,-1 0 0 0 0,1 0 0 0 0,-1 0 0 0 0,1 0 0 0 0,0 0 0 0 0,-1-1 0 0 0,1 1 0 0 0,0-1 0 0 0,0 1 0 0 0,-1-1 0 0 0,1 0 0 0 0,0 1 0 0 0,0-1 0 0 0,2 0 0 0 0,28 0-655 0 0,1-1 0 0 0,0-2 1 0 0,55-11-1 0 0,100-33-3443 0 0,-174 43 3876 0 0,42-13-5405 0 0,-21 4-2060 0 0,-12 4-2423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7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364 25 240 0 0,'0'0'5106'0'0,"4"-2"-2871"0"0,13-8 10659 0 0,-20 8-12069 0 0,-1 0-621 0 0,0 1-1 0 0,0-1 1 0 0,0 1 0 0 0,-1 0 0 0 0,1 0-1 0 0,-1 0 1 0 0,1 1 0 0 0,0-1 0 0 0,-1 1-1 0 0,1 0 1 0 0,-1 0 0 0 0,-5 1 0 0 0,-71 12 775 0 0,44-7-681 0 0,-139 11-2178 0 0,171-17 706 0 0,-3-3-929 0 0,-5 0 994 0 0,14-23-9652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7.7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252 25 2360 0 0,'3'-1'2062'0'0,"15"-7"12620"0"0,-21 6-13525 0 0,0 0-822 0 0,0 0 0 0 0,0 0 0 0 0,-1 1 0 0 0,1 0 0 0 0,0-1 0 0 0,-1 1 0 0 0,1 1 0 0 0,0-1 0 0 0,-1 0 0 0 0,1 1 1 0 0,-1 0-1 0 0,1-1 0 0 0,-6 2 0 0 0,-61 7 1167 0 0,26-2-721 0 0,-35 3-3010 0 0,75-8 765 0 0,-1 0-579 0 0,-1-1 1091 0 0,-3 2-128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42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5 194 792 0 0,'0'0'4395'0'0,"0"-4"-3264"0"0,-4-14 7686 0 0,7 20-8241 0 0,0-1-342 0 0,0 1 0 0 0,1-1 0 0 0,-1 0 0 0 0,1 0 0 0 0,-1 0 0 0 0,1-1-1 0 0,0 1 1 0 0,-1-1 0 0 0,1 0 0 0 0,-1 0 0 0 0,1 0 0 0 0,0 0 0 0 0,-1-1 0 0 0,1 0-1 0 0,-1 1 1 0 0,7-3 0 0 0,-6 1 69 0 0,-1 0-2 0 0,2-2-129 0 0,-1 1 1 0 0,0-1 0 0 0,0 0-1 0 0,0 0 1 0 0,0-1 0 0 0,0 1-1 0 0,-1-1 1 0 0,5-8 0 0 0,-7 10 161 0 0,-1 1-304 0 0,1 1 0 0 0,-1-1-1 0 0,0 0 1 0 0,0 0 0 0 0,0 1 0 0 0,0-1 0 0 0,0 0 0 0 0,0 1 0 0 0,-1-1 0 0 0,1 0 0 0 0,0 1 0 0 0,-1-1 0 0 0,1 0 0 0 0,-1 1 0 0 0,0-1 0 0 0,1 1 0 0 0,-1-1-1 0 0,0 1 1 0 0,0-1 0 0 0,0 1 0 0 0,0-1 0 0 0,0 1 0 0 0,-1 0 0 0 0,1 0 0 0 0,0 0 0 0 0,-1 0 0 0 0,-1-2 0 0 0,0 3-27 0 0,1-1 0 0 0,-1 1 1 0 0,1-1-1 0 0,-1 1 1 0 0,1 0-1 0 0,-1 0 0 0 0,1 0 1 0 0,-1 0-1 0 0,1 1 0 0 0,-1-1 1 0 0,1 1-1 0 0,-1-1 0 0 0,1 1 1 0 0,-1 0-1 0 0,1 0 0 0 0,0 0 1 0 0,-1 0-1 0 0,1 1 0 0 0,-3 1 1 0 0,1 1-3 0 0,0-1 1 0 0,1 1 0 0 0,-1 0-1 0 0,1 1 1 0 0,0-1 0 0 0,0 0-1 0 0,-5 11 1 0 0,6-12 11 0 0,2 0-34 0 0,0 2 69 0 0,0 0 0 0 0,0 0-1 0 0,1 0 1 0 0,-1 0 0 0 0,1-1-1 0 0,0 1 1 0 0,2 7 0 0 0,-1-8 133 0 0,23 9 341 0 0,-19-14-337 0 0,3-1-38 0 0,0 1 0 0 0,0-1 0 0 0,-1-1 0 0 0,1 1 0 0 0,-1-1 0 0 0,1-1 0 0 0,-1 0 0 0 0,0 0 0 0 0,-1-1-1 0 0,1 1 1 0 0,10-10 0 0 0,-14 9-63 0 0,0 1 0 0 0,-1-1-1 0 0,1-1 1 0 0,-1 1 0 0 0,0 0 0 0 0,-1-1-1 0 0,1 0 1 0 0,-1 0 0 0 0,0 1-1 0 0,1-8 1 0 0,-2 11-64 0 0,-1-1 0 0 0,0 0 0 0 0,1 0 1 0 0,-1 0-1 0 0,-1 0 0 0 0,1 0 0 0 0,0 0 0 0 0,-1 0 0 0 0,1 0 1 0 0,-1 1-1 0 0,0-1 0 0 0,0 0 0 0 0,0 0 0 0 0,0 1 0 0 0,-1-1 0 0 0,1 1 1 0 0,-1-1-1 0 0,0 1 0 0 0,1-1 0 0 0,-1 1 0 0 0,0 0 0 0 0,0 0 1 0 0,0 0-1 0 0,-1 0 0 0 0,1 0 0 0 0,-5-2 0 0 0,4 2-32 0 0,1 0 1 0 0,-1 0-1 0 0,0 1 0 0 0,0 0 0 0 0,0-1 0 0 0,0 1 0 0 0,0 0 1 0 0,0 0-1 0 0,0 0 0 0 0,0 1 0 0 0,0-1 0 0 0,0 1 0 0 0,0 0 1 0 0,-1 0-1 0 0,1 0 0 0 0,0 0 0 0 0,0 0 0 0 0,0 1 0 0 0,0-1 1 0 0,-1 1-1 0 0,1 0 0 0 0,0 0 0 0 0,0 0 0 0 0,0 1 0 0 0,1-1 1 0 0,-1 0-1 0 0,-3 3 0 0 0,-13 15-1023 0 0,17-15-301 0 0,1-1 0 0 0,-1 1 0 0 0,1 0 0 0 0,0 0-1 0 0,0 0 1 0 0,0 0 0 0 0,0 0 0 0 0,1 0-1 0 0,-1 0 1 0 0,1 7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2.2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533 8 2228 0 0,'0'0'16445'0'0,"-6"0"-15678"0"0,-276 11 3742 0 0,130-7-4533 0 0,137-4-1060 0 0,0 0 0 0 0,0-1 1 0 0,-16-3-1 0 0,26 3-1184 0 0,-6-16-5550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7.1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327 122 940 0 0,'14'-2'914'0'0,"21"-6"6317"0"0,-31 7-5620 0 0,31-15 12425 0 0,-63 12-13342 0 0,0 2 0 0 0,0 1 0 0 0,0 1 0 0 0,-34 4 0 0 0,22 0-509 0 0,-71-5 0 0 0,104 1-324 0 0,-1-1-231 0 0,-1 0 0 0 0,1 0 1 0 0,0-1-1 0 0,-12-3 0 0 0,17 4-87 0 0,1 0 1 0 0,0 0-1 0 0,0 0 0 0 0,0-1 0 0 0,-1 1 0 0 0,2 0 0 0 0,-1-1 1 0 0,0 1-1 0 0,0-1 0 0 0,0 0 0 0 0,1 0 0 0 0,-1 0 0 0 0,-1-2 1 0 0,3 2-115 0 0,0-1 1 0 0,0 1 0 0 0,0 0-1 0 0,1-1 1 0 0,-1 1 0 0 0,1 0 0 0 0,-1 0-1 0 0,1-1 1 0 0,0 1 0 0 0,0 0 0 0 0,0 0-1 0 0,0 0 1 0 0,0 0 0 0 0,0 0 0 0 0,1 0-1 0 0,-1 0 1 0 0,1 1 0 0 0,-1-1 0 0 0,3-2-1 0 0,-3 3 110 0 0,13-15-5457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2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0 133 612 0 0,'0'0'2408'0'0,"6"0"-282"0"0,-2 1-1484 0 0,1-1 0 0 0,0 1-1 0 0,0 0 1 0 0,-1 0-1 0 0,1 1 1 0 0,0-1-1 0 0,-1 1 1 0 0,1 0-1 0 0,-1 0 1 0 0,0 1-1 0 0,0-1 1 0 0,0 1-1 0 0,0 0 1 0 0,5 5-1 0 0,-2 0-75 0 0,0 0-1 0 0,-1 0 1 0 0,0 0-1 0 0,-1 1 0 0 0,0 0 1 0 0,0 0-1 0 0,-1 1 1 0 0,0-1-1 0 0,4 15 1 0 0,-4-6 242 0 0,-1 0 1 0 0,0 0 0 0 0,-1 0 0 0 0,-1 1 0 0 0,-2 19 0 0 0,-3 7 424 0 0,3-42-477 0 0,2 2-441 0 0,-1-4-283 0 0,0 0 1 0 0,0 0 0 0 0,0 0-1 0 0,0 0 1 0 0,0 0 0 0 0,0 0 0 0 0,0 0-1 0 0,1 0 1 0 0,-1 0 0 0 0,1 0-1 0 0,-1 0 1 0 0,0 0 0 0 0,1 0 0 0 0,-1 0-1 0 0,1 0 1 0 0,0-1 0 0 0,1 3-1 0 0,-1-3-20 0 0,0 0-1 0 0,0 0 0 0 0,0 0 0 0 0,1 0 0 0 0,-1 0 0 0 0,0 0 1 0 0,0-1-1 0 0,0 1 0 0 0,0 0 0 0 0,0-1 0 0 0,1 1 0 0 0,-1-1 0 0 0,0 1 1 0 0,0-1-1 0 0,0 1 0 0 0,0-1 0 0 0,0 0 0 0 0,0 1 0 0 0,0-1 1 0 0,-1 0-1 0 0,1 0 0 0 0,0 0 0 0 0,0 0 0 0 0,-1 0 0 0 0,1 0 0 0 0,0-1 1 0 0,68-72-409 0 0,-3-4 1 0 0,-4-2-1 0 0,81-138 1 0 0,-141 215 1384 0 0,-3 15-474 0 0,-1-1-1 0 0,-1 0 1 0 0,-6 19-1 0 0,-3 11 616 0 0,7-21-627 0 0,3-8-260 0 0,-1 0 0 0 0,2 0-1 0 0,0 0 1 0 0,0 15 0 0 0,1 11-242 0 0,1 17 0 0 0,2-45 0 0 0,1-1 0 0 0,4 15 0 0 0,9 16 5 0 0,-11-34-8 0 0,0-3-26 0 0,-3 0-435 0 0,0 0 0 0 0,0 0 0 0 0,1 0 0 0 0,-1 0 1 0 0,1 0-1 0 0,0-1 0 0 0,0 0 0 0 0,0 0 0 0 0,0 0 0 0 0,7 2 0 0 0,18 3-5563 0 0,0-5-3385 0 0,1-3-382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3.1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19 50 788 0 0,'0'0'7212'0'0,"-3"1"-5157"0"0,-13-1 5024 0 0,28-11-5137 0 0,35-14-1432 0 0,-39 22-356 0 0,0 0 0 0 0,1 1 0 0 0,-1 0-1 0 0,0 0 1 0 0,1 1 0 0 0,-1 0 0 0 0,1 0 0 0 0,-1 1 0 0 0,1 0 0 0 0,0 1 0 0 0,-1 0 0 0 0,0 0 0 0 0,1 1 0 0 0,10 3 0 0 0,-17-3 7 0 0,-1 0 0 0 0,1-1 0 0 0,0 1 0 0 0,-1 0 1 0 0,0 0-1 0 0,1 0 0 0 0,-1 0 0 0 0,0 0 0 0 0,0 0 1 0 0,0 1-1 0 0,0-1 0 0 0,-1 0 0 0 0,1 0 0 0 0,-1 1 0 0 0,1-1 1 0 0,-1 0-1 0 0,0 1 0 0 0,0-1 0 0 0,0 1 0 0 0,0-1 1 0 0,0 0-1 0 0,0 1 0 0 0,-1-1 0 0 0,0 4 0 0 0,-12 32 1529 0 0,-2-2-1 0 0,-29 55 1 0 0,11-28-63 0 0,25-41-1493 0 0,3 8-121 0 0,5-28-13 0 0,1 0 0 0 0,-1 0 0 0 0,0 1 0 0 0,1-1 0 0 0,-1 0 0 0 0,1 0 0 0 0,0 0 0 0 0,-1 0 0 0 0,1 0 0 0 0,0 0 0 0 0,0 0 0 0 0,0-1 0 0 0,1 1 0 0 0,-1 0 0 0 0,0 0 0 0 0,1-1 0 0 0,-1 1 0 0 0,1-1 0 0 0,2 3 0 0 0,1-1 0 0 0,-1-1 0 0 0,1 1 0 0 0,-1-1 0 0 0,1 0 0 0 0,0 0 0 0 0,0-1 0 0 0,0 1 0 0 0,6 0 0 0 0,11 1 0 0 0,1-1 0 0 0,44-1 0 0 0,-52-2 0 0 0,140-6-4539 0 0,-107 3-71 0 0,0-3 0 0 0,84-22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4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89 114 2164 0 0,'0'0'2100'0'0,"-3"-3"-170"0"0,1 2-2107 0 0,-1-1 1045 0 0,1 1 0 0 0,0 0 1 0 0,1-1-1 0 0,-1 1 0 0 0,0-1 1 0 0,0 0-1 0 0,1 0 0 0 0,-1 1 0 0 0,1-1 1 0 0,-1 0-1 0 0,-1-5 0 0 0,5-6 160 0 0,-1 10-228 0 0,4 0-12 0 0,-1 0-1 0 0,1-1 1 0 0,-1 1-1 0 0,0-1 1 0 0,0 0 0 0 0,-1 0-1 0 0,1 0 1 0 0,-1-1-1 0 0,0 1 1 0 0,4-9-1 0 0,-8 12-751 0 0,0-1 0 0 0,0 1 0 0 0,-1 0 1 0 0,1 0-1 0 0,0-1 0 0 0,-1 1 0 0 0,1 0 0 0 0,-1 0 0 0 0,1 0 0 0 0,-1 0 0 0 0,1 1 0 0 0,-1-1 0 0 0,0 0 0 0 0,1 1 1 0 0,-1-1-1 0 0,0 1 0 0 0,1 0 0 0 0,-1-1 0 0 0,0 1 0 0 0,0 0 0 0 0,-1 0 0 0 0,-3 0 22 0 0,1 0-66 0 0,-15 3-164 0 0,15-2-253 0 0,-18 5-1227 0 0,18-5 471 0 0,-6 9-1352 0 0,19 19-16871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4.3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39 316 0 0,'0'0'3631'0'0,"3"-4"-2122"0"0,1 1-1179 0 0,1 0 1 0 0,-1 0-1 0 0,1 1 0 0 0,0-1 1 0 0,0 1-1 0 0,0 0 0 0 0,0 0 1 0 0,0 0-1 0 0,0 1 1 0 0,0 0-1 0 0,0 0 0 0 0,1 0 1 0 0,-1 1-1 0 0,0 0 0 0 0,1 0 1 0 0,-1 0-1 0 0,1 1 1 0 0,4 0-1 0 0,12 2 510 0 0,0 0 1 0 0,0 2-1 0 0,30 9 0 0 0,-36-8-394 0 0,0 0-1 0 0,0 2 1 0 0,-1-1-1 0 0,0 2 1 0 0,0 0-1 0 0,-1 1 1 0 0,0 0-1 0 0,-1 1 1 0 0,0 0-1 0 0,20 24 1 0 0,-28-28-214 0 0,1 1 0 0 0,-1-1 0 0 0,0 1 0 0 0,-1 0 0 0 0,0 1 0 0 0,0-1 0 0 0,0 1 0 0 0,-1 0 0 0 0,-1-1 0 0 0,0 1 0 0 0,0 1 0 0 0,0-1 0 0 0,-1 0 0 0 0,-1 0 0 0 0,0 0 0 0 0,0 1 0 0 0,0-1 0 0 0,-1 0 0 0 0,-1 0 1 0 0,0 0-1 0 0,-4 13 0 0 0,3-10 110 0 0,-2-1 0 0 0,0 0 0 0 0,0 0 0 0 0,-1 0 0 0 0,0 0 0 0 0,-1-1 0 0 0,0 0 0 0 0,-1-1 1 0 0,-13 14-1 0 0,17-19-76 0 0,3-4-239 0 0,0 1 1 0 0,0-1 0 0 0,-1 1 0 0 0,1-1 0 0 0,0 0-1 0 0,0 1 1 0 0,-1-1 0 0 0,1 0 0 0 0,0 0 0 0 0,0 0-1 0 0,-1 1 1 0 0,1-2 0 0 0,0 1 0 0 0,0 0 0 0 0,-1 0-1 0 0,1 0 1 0 0,0-1 0 0 0,-1 1 0 0 0,0-1 0 0 0,2-9-137 0 0,0-1 0 0 0,1 1 0 0 0,0 0 1 0 0,1 0-1 0 0,0 0 0 0 0,1 0 0 0 0,0 0 1 0 0,0 0-1 0 0,9-17 0 0 0,55-90-1409 0 0,-40 73 1145 0 0,106-159-832 0 0,-130 199 1184 0 0,-2 5 62 0 0,0-1 0 0 0,0 0-1 0 0,0 1 1 0 0,0-1-1 0 0,0 1 1 0 0,0-1 0 0 0,0 1-1 0 0,-1 0 1 0 0,1-1-1 0 0,0 1 1 0 0,0 0 0 0 0,-1 0-1 0 0,1-1 1 0 0,0 1-1 0 0,-1 0 1 0 0,1 0 0 0 0,0 0-1 0 0,-1 0 1 0 0,0 0-1 0 0,1 1 1 0 0,-2 31 888 0 0,2 0-1 0 0,0-1 1 0 0,9 44 0 0 0,-9-66-776 0 0,1-1 0 0 0,1 1 0 0 0,-1 0 0 0 0,2-1 1 0 0,-1 1-1 0 0,1-1 0 0 0,1 0 0 0 0,-1 0 0 0 0,2-1 1 0 0,-1 1-1 0 0,1-1 0 0 0,0 0 0 0 0,1-1 1 0 0,0 1-1 0 0,12 9 0 0 0,-12-13-184 0 0,0-1 1 0 0,0 0-1 0 0,1 0 1 0 0,-1-1-1 0 0,1 0 1 0 0,-1 0-1 0 0,1-1 1 0 0,0 0-1 0 0,0 0 1 0 0,-1-1-1 0 0,1 0 0 0 0,0 0 1 0 0,0-1-1 0 0,-1 0 1 0 0,1 0-1 0 0,0-1 1 0 0,13-5-1 0 0,1 0-987 0 0,0-1 0 0 0,-1-1 0 0 0,0-1 0 0 0,35-23 0 0 0,-35 18-903 0 0,0-1 0 0 0,25-25-1 0 0,4-18-6971 0 0,-27 22-563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5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46 61 2436 0 0,'12'18'21971'0'0,"119"-76"-21174"0"0,-121 54-790 0 0,0 0-1 0 0,0 1 1 0 0,1 1-1 0 0,0-1 1 0 0,-1 2-1 0 0,1-1 1 0 0,0 1-1 0 0,0 1 1 0 0,19 1-1 0 0,-28-1-5 0 0,-1 0-1 0 0,1 0 1 0 0,0 0-1 0 0,0 1 1 0 0,-1-1 0 0 0,1 0-1 0 0,0 1 1 0 0,0-1-1 0 0,-1 1 1 0 0,1-1 0 0 0,0 1-1 0 0,-1 0 1 0 0,1 0-1 0 0,-1 0 1 0 0,1 0-1 0 0,-1 0 1 0 0,1 0 0 0 0,-1 0-1 0 0,0 0 1 0 0,0 0-1 0 0,1 1 1 0 0,-1-1 0 0 0,0 0-1 0 0,0 1 1 0 0,0-1-1 0 0,0 1 1 0 0,-1 0 0 0 0,1-1-1 0 0,0 1 1 0 0,-1 0-1 0 0,1-1 1 0 0,-1 1 0 0 0,1 0-1 0 0,-1-1 1 0 0,0 1-1 0 0,0 0 1 0 0,0 0 0 0 0,0 0-1 0 0,0-1 1 0 0,0 1-1 0 0,0 0 1 0 0,-1 0 0 0 0,1-1-1 0 0,-1 1 1 0 0,1 0-1 0 0,-2 2 1 0 0,-3 9 12 0 0,0 1 0 0 0,-1-1 0 0 0,0-1 0 0 0,-13 19 0 0 0,14-23 12 0 0,-5 9 19 0 0,-5 6-37 0 0,0 1 0 0 0,2 1 0 0 0,1 0 0 0 0,-17 50 0 0 0,28-71-5 0 0,1 0 0 0 0,0 1 0 0 0,0-1 0 0 0,0 0 0 0 0,1 0 1 0 0,-1 1-1 0 0,1-1 0 0 0,0 0 0 0 0,0 0 0 0 0,0 0 0 0 0,1 0 1 0 0,0 0-1 0 0,-1 0 0 0 0,2 0 0 0 0,-1 0 0 0 0,0-1 0 0 0,1 1 0 0 0,3 4 1 0 0,12 21 36 0 0,-16-27 7 0 0,-1 1 1 0 0,0-1 0 0 0,1 0-1 0 0,-1 1 1 0 0,0-1 0 0 0,-1 1 0 0 0,1 0-1 0 0,0-1 1 0 0,-1 1 0 0 0,0 0-1 0 0,1-1 1 0 0,-1 1 0 0 0,0 0 0 0 0,0 0-1 0 0,-1-1 1 0 0,1 1 0 0 0,0 0-1 0 0,-1-1 1 0 0,-1 4 0 0 0,0-2 14 0 0,0 0 1 0 0,0-1 0 0 0,-1 1-1 0 0,1 0 1 0 0,-1-1-1 0 0,0 0 1 0 0,0 1 0 0 0,-1-1-1 0 0,1 0 1 0 0,-1-1-1 0 0,1 1 1 0 0,-6 2 0 0 0,-5 4-238 0 0,0-1 0 0 0,-1-1 1 0 0,1-1-1 0 0,-1 0 1 0 0,-1-1-1 0 0,1 0 0 0 0,-1-1 1 0 0,0-1-1 0 0,0-1 1 0 0,-29 2-1 0 0,40-5-1029 0 0,2-1-388 0 0,-10-8-463 0 0,9 8-507 0 0,7-3-730 0 0,6-14-1654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9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65 1684 0 0,'0'0'19585'0'0,"5"1"-18413"0"0,4 1-342 0 0,0 0-1 0 0,1-1 1 0 0,-1 0 0 0 0,12 0 0 0 0,77-10 965 0 0,-76 6-1523 0 0,185-25 123 0 0,-140 16-3163 0 0,-3-2-3482 0 0,-59 13 3915 0 0,-1 0-663 0 0,12-4-1927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0.0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21 952 0 0,'-3'-2'5237'0'0,"0"-1"-6075"0"0,-5-4 3837 0 0,-6-1 6776 0 0,5 11-2272 0 0,5 17-5898 0 0,-2 204 3801 0 0,4-190-5278 0 0,1 4-128 0 0,1 34-2738 0 0,1-61 163 0 0,1 8-2757 0 0,-2-2-4330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0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57 43 432 0 0,'0'-4'2574'0'0,"3"-16"3702"0"0,-4 16-4630 0 0,2 4-1453 0 0,-1-1 1 0 0,0 1 0 0 0,0-1-1 0 0,0 1 1 0 0,0-1 0 0 0,0 1 0 0 0,0-1-1 0 0,0 1 1 0 0,0-1 0 0 0,0 1-1 0 0,0-1 1 0 0,0 1 0 0 0,0-1 0 0 0,-1 1-1 0 0,1-1 1 0 0,0 1 0 0 0,0-1-1 0 0,0 1 1 0 0,-1-1 0 0 0,1 1-1 0 0,0 0 1 0 0,-1-1 0 0 0,1 1 0 0 0,0 0-1 0 0,-1-1 1 0 0,1 1 0 0 0,0-1-1 0 0,-1 1 1 0 0,1 0 0 0 0,-1 0-1 0 0,1-1 1 0 0,0 1 0 0 0,-1 0 0 0 0,1 0-1 0 0,-1-1 1 0 0,-14 15 2414 0 0,11-7-2117 0 0,-1 0 0 0 0,1 1 0 0 0,1 0 1 0 0,-5 14-1 0 0,4-3 54 0 0,0 1 1 0 0,2-1-1 0 0,0 1 1 0 0,1 0-1 0 0,3 29 1 0 0,0-39-392 0 0,0 0 1 0 0,0-1 0 0 0,1 1-1 0 0,0 0 1 0 0,1-1 0 0 0,0 1-1 0 0,1-1 1 0 0,0 0-1 0 0,0-1 1 0 0,9 13 0 0 0,-10-17-124 0 0,0 0 0 0 0,0 1 1 0 0,0-1-1 0 0,0-1 0 0 0,1 1 1 0 0,-1-1-1 0 0,1 1 0 0 0,0-1 0 0 0,0-1 1 0 0,0 1-1 0 0,0-1 0 0 0,1 0 1 0 0,-1 0-1 0 0,1 0 0 0 0,-1-1 1 0 0,1 0-1 0 0,0 0 0 0 0,-1 0 0 0 0,1-1 1 0 0,0 0-1 0 0,7 0 0 0 0,3-3 8 0 0,0-1-1 0 0,-1 0 1 0 0,1-1-1 0 0,-1-1 1 0 0,0 0 0 0 0,0-1-1 0 0,-1-1 1 0 0,0 0-1 0 0,0-1 1 0 0,-1-1-1 0 0,0 0 1 0 0,-1 0-1 0 0,0-1 1 0 0,-1-1-1 0 0,0 0 1 0 0,-1 0-1 0 0,0-1 1 0 0,-1-1-1 0 0,14-25 1 0 0,9-28 2395 0 0,-30 63-1972 0 0,0 0-104 0 0,4-9-252 0 0,-9 28-97 0 0,0 16-9 0 0,1-22 0 0 0,1 1 0 0 0,0-1 0 0 0,1 1 0 0 0,0-1 0 0 0,0 0 0 0 0,1 1 0 0 0,1 9 0 0 0,3-1 0 0 0,-3-8 0 0 0,-1 0 0 0 0,2-1 0 0 0,0 1 0 0 0,0-1 0 0 0,0 1 0 0 0,1-1 0 0 0,1 0 0 0 0,7 12 0 0 0,3-6 0 0 0,18 11-223 0 0,-23-23-556 0 0,-3-3-257 0 0,-1 2-1250 0 0,1 0 0 0 0,-1-1 0 0 0,1 1 0 0 0,-1-1 0 0 0,14 0 0 0 0,-13-1-1407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4.9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161 135 1012 0 0,'-11'-16'4077'0'0,"7"12"-791"0"0,-15-19 10507 0 0,31 24-13069 0 0,-8-1 56 0 0,39-12 2895 0 0,-39 11-3049 0 0,-2 0-499 0 0,-1 0 0 0 0,0 0 0 0 0,1 0 0 0 0,-1 0 0 0 0,1 0 0 0 0,-1-1 0 0 0,0 1 1 0 0,0 0-1 0 0,0-1 0 0 0,0 1 0 0 0,0 0 0 0 0,0-1 0 0 0,0 1 0 0 0,0-1 0 0 0,0 0 1 0 0,-1 1-1 0 0,1-1 0 0 0,-1 0 0 0 0,1 1 0 0 0,-1-1 0 0 0,1-2 0 0 0,-1 4-193 0 0,1-4 356 0 0,-3 1-36 0 0,-25-25 369 0 0,23 26-529 0 0,-1 0-18 0 0,-1 1-67 0 0,-1 0 1 0 0,1 1-1 0 0,-1-1 1 0 0,1 1-1 0 0,-1 0 1 0 0,1 1 0 0 0,-1 0-1 0 0,1 0 1 0 0,-1 0-1 0 0,1 1 1 0 0,0 0 0 0 0,-1 0-1 0 0,1 0 1 0 0,0 1-1 0 0,0 0 1 0 0,1 0-1 0 0,-1 1 1 0 0,1-1 0 0 0,-1 1-1 0 0,1 0 1 0 0,-7 8-1 0 0,10-9-3 0 0,-6 40 240 0 0,8-39-101 0 0,3-2-44 0 0,11 9-82 0 0,13-6-19 0 0,4-8 0 0 0,-8-4 0 0 0,-4-3 0 0 0,-4-2 0 0 0,-8-7 0 0 0,-7 18 0 0 0,0 0 0 0 0,0 0 0 0 0,0 0 0 0 0,0 0 0 0 0,0 0 0 0 0,0 0 0 0 0,-1 0 0 0 0,1 0 0 0 0,0 0 0 0 0,-1 0 0 0 0,1 1 0 0 0,-1-1 0 0 0,1 0 0 0 0,-1 0 0 0 0,0 0 0 0 0,1 1 0 0 0,-1-1 0 0 0,-1-1 0 0 0,-22-7 0 0 0,-10 13 0 0 0,4 7 0 0 0,5 5 0 0 0,4 4 0 0 0,7 1 0 0 0,8 0 0 0 0,12 1 0 0 0,-5-21 0 0 0,0 0 0 0 0,-1 0 0 0 0,1 0 0 0 0,0 0 0 0 0,0 0 0 0 0,0 0 0 0 0,0-1 0 0 0,1 1 0 0 0,-1 0 0 0 0,0-1 0 0 0,0 1 0 0 0,0-1 0 0 0,0 1 0 0 0,1-1 0 0 0,1 1 0 0 0,26-2 0 0 0,-1-9 0 0 0,-2-6 0 0 0,-5-4 0 0 0,-6-2 0 0 0,-7-4 0 0 0,-7-3 0 0 0,-6 8 0 0 0,-8 6-294 0 0,0 7-1319 0 0,6 7-4083 0 0,3 1 4393 0 0,-6 1 54 0 0,-1 4-7545 0 0,-4 6-2620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5.5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369 36 2432 0 0,'0'0'10417'0'0,"-17"18"-6028"0"0,-17-7-2246 0 0,0-2 1 0 0,-58 8-1 0 0,69-14-2089 0 0,0-1 1 0 0,-1-1-1 0 0,1-2 0 0 0,0 0 1 0 0,-25-5-1 0 0,47 6-216 0 0,-1 0-1 0 0,1 0 1 0 0,0 0 0 0 0,0-1-1 0 0,0 1 1 0 0,-1 0 0 0 0,1-1-1 0 0,0 1 1 0 0,0-1-1 0 0,0 1 1 0 0,0-1 0 0 0,0 0-1 0 0,0 1 1 0 0,0-1 0 0 0,0 0-1 0 0,0 0 1 0 0,0 1-1 0 0,0-1 1 0 0,0 0 0 0 0,1 0-1 0 0,-1 0 1 0 0,0 0-1 0 0,1 0 1 0 0,-1 0 0 0 0,1 0-1 0 0,-1-1 1 0 0,1 1 0 0 0,-1 0-1 0 0,1 0 1 0 0,0 0-1 0 0,0 0 1 0 0,-1-1 0 0 0,1 1-1 0 0,0 0 1 0 0,0 0 0 0 0,0 0-1 0 0,0-1 1 0 0,1 0-1 0 0,-1-2-766 0 0,1 0 0 0 0,1 1-1 0 0,-1-1 1 0 0,0 0 0 0 0,1 1-1 0 0,0 0 1 0 0,0-1 0 0 0,4-5 0 0 0,9-8-5965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7.4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213 37 2604 0 0,'14'-13'15844'0'0,"-22"10"-15122"0"0,0 0-1 0 0,-1 0 0 0 0,1 0 0 0 0,-1 1 0 0 0,1 0 1 0 0,-1 1-1 0 0,0 0 0 0 0,-9 0 0 0 0,-82-1-2672 0 0,87 2-134 0 0,7 0-375 0 0,2-1-867 0 0,-13 0-1792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5.8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257 10 188 0 0,'17'-10'9412'0'0,"-22"10"-7494"0"0,-18 0-22 0 0,0 1 0 0 0,0 1 0 0 0,-34 8 0 0 0,3-1-799 0 0,22-4-1117 0 0,-25 5-4490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6.9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368 10 1588 0 0,'14'-2'446'0'0,"25"-5"17164"0"0,-46 8-17220 0 0,-1 1 1 0 0,1 0-1 0 0,0 0 1 0 0,0 0-1 0 0,-6 4 0 0 0,-23 7 365 0 0,-256 56 1976 0 0,262-68-3801 0 0,16-5-2479 0 0,21-27-14900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7.3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91 2196 0 0,'16'-12'4207'0'0,"-11"8"-1032"0"0,6-5-2605 0 0,1 0 1 0 0,1 1 0 0 0,0 1 0 0 0,0 0 0 0 0,0 1 0 0 0,1 1 0 0 0,0 0 0 0 0,0 1-1 0 0,0 0 1 0 0,18-2 0 0 0,-23 4-404 0 0,1 1 0 0 0,-1 0 0 0 0,0 0 0 0 0,1 1 1 0 0,-1 1-1 0 0,0-1 0 0 0,1 2 0 0 0,-1-1 0 0 0,0 1 0 0 0,0 0 0 0 0,0 1 0 0 0,0 0 0 0 0,0 1 0 0 0,-1 0 0 0 0,1 0 0 0 0,-1 0 0 0 0,8 7 0 0 0,-13-8 33 0 0,1 0 0 0 0,-1 0 0 0 0,0 0 0 0 0,-1 0 0 0 0,1 1-1 0 0,-1-1 1 0 0,1 1 0 0 0,-1 0 0 0 0,0 0 0 0 0,0 0-1 0 0,-1 0 1 0 0,1 0 0 0 0,-1 0 0 0 0,0 0 0 0 0,0 0 0 0 0,1 7-1 0 0,-2-3 98 0 0,0 0-1 0 0,0 0 0 0 0,-1-1 0 0 0,0 1 1 0 0,-1 0-1 0 0,1 0 0 0 0,-1-1 0 0 0,-5 12 1 0 0,-6 8 682 0 0,-1 0 1 0 0,-1-1-1 0 0,-31 41 0 0 0,40-59-738 0 0,-66 95 2443 0 0,72-102-2653 0 0,-1 0 1 0 0,0-1-1 0 0,1 1 0 0 0,-1 0 0 0 0,1-1 1 0 0,-1 1-1 0 0,1 0 0 0 0,-1 0 1 0 0,1 0-1 0 0,-1-1 0 0 0,1 1 0 0 0,0 0 1 0 0,0 0-1 0 0,-1 0 0 0 0,1 0 0 0 0,0 0 1 0 0,0 0-1 0 0,0-1 0 0 0,0 1 0 0 0,0 0 1 0 0,0 0-1 0 0,0 0 0 0 0,0 0 0 0 0,1 0 1 0 0,-1 0-1 0 0,0 0 0 0 0,0-1 0 0 0,1 1 1 0 0,-1 0-1 0 0,1 1 0 0 0,27 5-3 0 0,6-7-180 0 0,0-2 1 0 0,0-1-1 0 0,0-2 0 0 0,0-1 0 0 0,47-15 1 0 0,-2 1-463 0 0,32-6-2391 0 0,-6 1-3024 0 0,-34 10-4062 0 0,-43 10 377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8.7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1 218 1148 0 0,'1'-6'1755'0'0,"2"-6"-335"0"0,-1 1-121 0 0,1 0 0 0 0,0 0-1 0 0,8-19 1 0 0,-9 27-1010 0 0,0-1 1 0 0,0 1-1 0 0,0 0 0 0 0,0 0 1 0 0,0 0-1 0 0,1 0 1 0 0,-1 0-1 0 0,1 0 0 0 0,0 1 1 0 0,0-1-1 0 0,0 1 0 0 0,0 0 1 0 0,0 0-1 0 0,0 0 1 0 0,1 0-1 0 0,6-2 0 0 0,-6 3-69 0 0,1 0-1 0 0,0 0 1 0 0,-1 0-1 0 0,1 1 0 0 0,0 0 1 0 0,0 0-1 0 0,0 0 1 0 0,0 0-1 0 0,-1 1 0 0 0,1-1 1 0 0,0 1-1 0 0,0 1 1 0 0,-1-1-1 0 0,1 1 1 0 0,-1-1-1 0 0,1 1 0 0 0,7 5 1 0 0,-5-2 44 0 0,0 0-1 0 0,0 0 1 0 0,0 1 0 0 0,-1 0 0 0 0,0 0 0 0 0,0 1-1 0 0,-1-1 1 0 0,0 1 0 0 0,0 1 0 0 0,5 9 0 0 0,-5-7 114 0 0,0 1-1 0 0,-1 1 1 0 0,0-1 0 0 0,-1 1 0 0 0,0-1 0 0 0,-1 1 0 0 0,0 0 0 0 0,-1 0 0 0 0,0 19 0 0 0,-3 0 1127 0 0,-1 0 0 0 0,-10 43 0 0 0,12-70-255 0 0,4-9-1200 0 0,139-253-1258 0 0,-45 75 774 0 0,-91 175 1060 0 0,-4 14 57 0 0,-7 32 615 0 0,-3 21-415 0 0,7-38-879 0 0,1-1-1 0 0,1 1 1 0 0,1-1-1 0 0,1 0 1 0 0,0 1 0 0 0,2-1-1 0 0,0-1 1 0 0,2 1-1 0 0,10 24 1 0 0,-5-26-4 0 0,9 2 0 0 0,7-6 0 0 0,5-9-41 0 0,-4-6-749 0 0,5-2-3347 0 0,10-2-10179 0 0,-24 2 3237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59.3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93 948 0 0,'1'2'8169'0'0,"9"16"5923"0"0,-7-17-13843 0 0,0-1 0 0 0,0 1 0 0 0,0-1 0 0 0,0 0 1 0 0,0 0-1 0 0,0-1 0 0 0,1 1 0 0 0,-1 0 0 0 0,0-1 1 0 0,3-1-1 0 0,-2 1 233 0 0,41-18 1565 0 0,-40 17-1745 0 0,3-1-128 0 0,1 0-1 0 0,-1-1 1 0 0,1 0-1 0 0,-1-1 1 0 0,8-6-1 0 0,12-5 13 0 0,-8 4-133 0 0,-12 8-48 0 0,-1-1 0 0 0,2 2 0 0 0,-1-1 0 0 0,0 1 0 0 0,1 0 0 0 0,-1 1 0 0 0,1 0 0 0 0,0 0 0 0 0,0 1-1 0 0,0 0 1 0 0,0 0 0 0 0,0 1 0 0 0,10 1 0 0 0,-17-1 2 0 0,0 1 0 0 0,0-1-1 0 0,1 0 1 0 0,-1 1 0 0 0,0-1-1 0 0,0 1 1 0 0,0 0 0 0 0,0 0 0 0 0,0 0-1 0 0,0 0 1 0 0,0 0 0 0 0,0 0 0 0 0,0 1-1 0 0,0-1 1 0 0,-1 1 0 0 0,1-1 0 0 0,0 1-1 0 0,-1 0 1 0 0,1-1 0 0 0,1 4-1 0 0,-1-2 132 0 0,-3 3 36 0 0,-1 3-88 0 0,-1 1 0 0 0,0 0 0 0 0,0-1-1 0 0,-1 0 1 0 0,0 1 0 0 0,-1-2 0 0 0,0 1-1 0 0,-8 11 1 0 0,-59 69 330 0 0,41-53-323 0 0,29-33-82 0 0,1-2-4 0 0,0-1-6 0 0,1 1 0 0 0,-1-1-1 0 0,0 1 1 0 0,1 0 0 0 0,-1 0 0 0 0,1-1-1 0 0,-1 1 1 0 0,1 0 0 0 0,-1 0 0 0 0,1 0 0 0 0,0-1-1 0 0,-1 1 1 0 0,1 0 0 0 0,0 0 0 0 0,0 0-1 0 0,0 0 1 0 0,0 0 0 0 0,-1 0 0 0 0,1-1 0 0 0,0 1-1 0 0,1 0 1 0 0,-1 0 0 0 0,0 0 0 0 0,0 0-1 0 0,0 0 1 0 0,0 0 0 0 0,1 0 0 0 0,-1-1-1 0 0,0 1 1 0 0,1 0 0 0 0,-1 0 0 0 0,1 0 0 0 0,-1-1-1 0 0,1 1 1 0 0,-1 0 0 0 0,1-1 0 0 0,0 1-1 0 0,-1 0 1 0 0,2 0 0 0 0,4 3 0 0 0,26 8 2 0 0,-28-10-2 0 0,20 13-10 0 0,-23-14 22 0 0,0 0 1 0 0,0 0-1 0 0,1 0 0 0 0,-1-1 0 0 0,0 1 1 0 0,0 0-1 0 0,0 1 0 0 0,0-1 1 0 0,0 0-1 0 0,-1 0 0 0 0,1 0 1 0 0,0 0-1 0 0,0 1 0 0 0,-1-1 1 0 0,1 0-1 0 0,-1 1 0 0 0,1-1 1 0 0,-1 0-1 0 0,0 1 0 0 0,1-1 0 0 0,-1 1 1 0 0,0-1-1 0 0,0 1 0 0 0,0-1 1 0 0,0 0-1 0 0,0 1 0 0 0,0-1 1 0 0,-1 1-1 0 0,1-1 0 0 0,0 1 1 0 0,-1 0-1 0 0,-1 3 39 0 0,0-1 0 0 0,0 0 0 0 0,0 0 0 0 0,0 1 0 0 0,-1-1 0 0 0,1-1 1 0 0,-5 6-1 0 0,-7 4-204 0 0,0-1 1 0 0,0 0-1 0 0,-1-1 1 0 0,0 0 0 0 0,-1-2-1 0 0,0 0 1 0 0,-1-1-1 0 0,0 0 1 0 0,-31 9 0 0 0,43-16-527 0 0,1 1 0 0 0,-1-1 0 0 0,0 0 1 0 0,0-1-1 0 0,0 1 0 0 0,0-1 0 0 0,0 0 1 0 0,-9-1-1 0 0,-7-10-10411 0 0,4-5-556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6.3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566 1 1232 0 0,'0'0'14461'0'0,"-1"3"-13477"0"0,-2 0-701 0 0,1 0-1 0 0,-1 0 1 0 0,0 0 0 0 0,0 0 0 0 0,0-1-1 0 0,0 1 1 0 0,0-1 0 0 0,0 0 0 0 0,-1 0-1 0 0,1 0 1 0 0,-1 0 0 0 0,0-1 0 0 0,1 1-1 0 0,-6 0 1 0 0,-68 19 2521 0 0,66-18-2403 0 0,-386 66 8234 0 0,518-98-8672 0 0,257-35-2484 0 0,-374 63 2492 0 0,0 0 3 0 0,13 0 27 0 0,-28 5 364 0 0,-34 5 308 0 0,41-8-683 0 0,-275 44 1364 0 0,154-27-1115 0 0,88-14-239 0 0,4 1 0 0 0,17-2 0 0 0,38 1 0 0 0,25-2 0 0 0,-1-3 0 0 0,0-2 0 0 0,0-2 0 0 0,0-2 0 0 0,83-24 0 0 0,-96 22 0 0 0,-2 1 0 0 0,-8 1 0 0 0,-23 7 0 0 0,1 0 0 0 0,-1 0 0 0 0,0 0 0 0 0,1 0 0 0 0,-1-1 0 0 0,1 1 0 0 0,-1 0 0 0 0,0 0 0 0 0,1 0 0 0 0,-1 0 0 0 0,1 0 0 0 0,-1-1 0 0 0,0 1 0 0 0,1 0 0 0 0,-1 0 0 0 0,0-1 0 0 0,1 1 0 0 0,-1 0 0 0 0,0-1 0 0 0,0 1 0 0 0,1 0 0 0 0,-1-1 0 0 0,0 1 0 0 0,0 0 0 0 0,1-1 0 0 0,-1 1 0 0 0,0-1 0 0 0,0 1 0 0 0,0 0 0 0 0,0-1 0 0 0,1 0 0 0 0,-25-4 0 0 0,-11 5 0 0 0,0 2 0 0 0,-1 1 0 0 0,-39 10 0 0 0,7-2 0 0 0,41-7 0 0 0,-9 1 0 0 0,5-1 0 0 0,4 0 0 0 0,3-1-181 0 0,19-3-829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8.1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536 85 1392 0 0,'0'0'10469'0'0,"-9"-10"-8628"0"0,1 7 1484 0 0,-52 1-835 0 0,0 3-1 0 0,-1 3 1 0 0,-62 11 0 0 0,1 0 216 0 0,117-14-2357 0 0,52-15-239 0 0,-17 3-102 0 0,322-64 60 0 0,-335 70 220 0 0,-37 5-94 0 0,-36 7 92 0 0,-367 57 1486 0 0,389-59-1772 0 0,561-78-591 0 0,-523 73 767 0 0,-45 19 233 0 0,-326 66-403 0 0,331-78-6 0 0,9-2-38 0 0,4-5-1723 0 0,23 0 1668 0 0,0 0 0 0 0,0 0 1 0 0,0 0-1 0 0,0 0 0 0 0,0-1 0 0 0,-1 1 0 0 0,1 0 0 0 0,0 0 0 0 0,0 0 0 0 0,0 0 0 0 0,0-1 0 0 0,0 1 0 0 0,0 0 0 0 0,0 0 0 0 0,0 0 1 0 0,0 0-1 0 0,0-1 0 0 0,0 1 0 0 0,0 0 0 0 0,0 0 0 0 0,0 0 0 0 0,0-1 0 0 0,0 1 0 0 0,0 0 0 0 0,0 0 0 0 0,0 0 0 0 0,0-1 1 0 0,0 1-1 0 0,0 0 0 0 0,0 0 0 0 0,0 0 0 0 0,0-1 0 0 0,0 1 0 0 0,0 0 0 0 0,1 0 0 0 0,-1 0 0 0 0,0 0 0 0 0,0 0 0 0 0,0-1 0 0 0,0 1 1 0 0,0 0-1 0 0,0 0 0 0 0,1 0 0 0 0,-1 0 0 0 0,0 0 0 0 0,0 0 0 0 0,1-1 0 0 0,34-19-14754 0 0,-15 13 5590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8.8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644 29 808 0 0,'0'0'6085'0'0,"5"0"-4638"0"0,10 1 7907 0 0,-34 1-6151 0 0,-49 1-1469 0 0,62-3-839 0 0,-515 36 6810 0 0,476-32-7418 0 0,40-3-108 0 0,16 3-217 0 0,-10-4 27 0 0,0 1 0 0 0,0-1 0 0 0,0 1 0 0 0,0-1-1 0 0,-1 1 1 0 0,1-1 0 0 0,0 1 0 0 0,0-1 0 0 0,0 0 0 0 0,0 1 0 0 0,0-1 0 0 0,0 0-1 0 0,0 0 1 0 0,0 0 0 0 0,0 0 0 0 0,0 0 0 0 0,0 0 0 0 0,0 0 0 0 0,0 0-1 0 0,0 0 1 0 0,2-1 0 0 0,443-57-3322 0 0,-407 51 3340 0 0,-34 7 48 0 0,14-10 592 0 0,-25 8-532 0 0,-1 0 0 0 0,1 1 0 0 0,-1 0 0 0 0,0 0 1 0 0,1 0-1 0 0,-1 1 0 0 0,-12 1 0 0 0,-63 8 629 0 0,40-4-385 0 0,-238 26-993 0 0,276-30-470 0 0,30-17-17586 0 0,-1 8 10708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09.2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444 45 24 0 0,'3'-2'2203'0'0,"2"-3"-1625"0"0,17-17 12354 0 0,-14 6-4031 0 0,-57 19-6431 0 0,-96 20 0 0 0,43-6-1705 0 0,75-13-603 0 0,-68 8-1218 0 0,36-9-4395 0 0,54-3 2594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1.0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370 117 1332 0 0,'0'0'1484'0'0,"10"-12"851"0"0,-5 6 2019 0 0,17-6 282 0 0,3-2 6733 0 0,-27 11-11005 0 0,-2 0-278 0 0,1 1 0 0 0,0-1 0 0 0,-1 1 0 0 0,0 0 1 0 0,1 1-1 0 0,-1-1 0 0 0,0 1 0 0 0,0-1 0 0 0,0 1 0 0 0,0 0 0 0 0,0 0 0 0 0,-4 0 0 0 0,-64-5 591 0 0,37 4-524 0 0,-181-13 499 0 0,210 14-884 0 0,1 1-268 0 0,-17-2-299 0 0,16 1-269 0 0,-8-7-3582 0 0,31-5-6763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8.3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379 1 2252 0 0,'0'0'11169'0'0,"-5"1"-10085"0"0,5-1-1084 0 0,-169 51 6498 0 0,137-42-6863 0 0,0-2 1 0 0,-1-2 0 0 0,-49 2-1 0 0,70-13-2364 0 0,5 1 986 0 0,1 5-3381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1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67 2388 0 0,'29'-16'8452'0'0,"-21"13"-8392"0"0,-3 1 1268 0 0,0 3-73 0 0,5 2-770 0 0,0 0-1 0 0,0 0 1 0 0,0 1-1 0 0,-1 0 1 0 0,1 1-1 0 0,-1 0 1 0 0,0 0-1 0 0,-1 1 1 0 0,1 0 0 0 0,-1 1-1 0 0,0 0 1 0 0,0 0-1 0 0,-1 1 1 0 0,0 0-1 0 0,-1 0 1 0 0,11 17-1 0 0,-12-17-232 0 0,-1 0 0 0 0,0 0 0 0 0,0 0 0 0 0,-1 0 0 0 0,0 1 0 0 0,-1 0 0 0 0,0-1 0 0 0,0 1-1 0 0,-1 0 1 0 0,0 0 0 0 0,0 0 0 0 0,-1 0 0 0 0,0 0 0 0 0,-1 0 0 0 0,0 0 0 0 0,0 0 0 0 0,-1-1 0 0 0,0 1 0 0 0,0 0 0 0 0,-5 9-1 0 0,5-15 37 0 0,2-1-225 0 0,-1-1-1 0 0,0 0 0 0 0,0 0 0 0 0,1 0 0 0 0,-1 0 0 0 0,0 0 0 0 0,0 0 1 0 0,0 0-1 0 0,0 0 0 0 0,0 0 0 0 0,0-1 0 0 0,-1 1 0 0 0,1 0 0 0 0,0-1 0 0 0,-2 2 1 0 0,1-4-71 0 0,1-1 1 0 0,0 1-1 0 0,0 0 1 0 0,0-1-1 0 0,0 1 1 0 0,1 0 0 0 0,-1-1-1 0 0,1 1 1 0 0,-1-1-1 0 0,1 1 1 0 0,0-1 0 0 0,0 0-1 0 0,0 1 1 0 0,0-1-1 0 0,1 1 1 0 0,-1-1-1 0 0,1 1 1 0 0,-1-1 0 0 0,1 1-1 0 0,0 0 1 0 0,0-1-1 0 0,0 1 1 0 0,0 0 0 0 0,3-5-1 0 0,39-66-856 0 0,-36 62 711 0 0,37-51-863 0 0,77-82 0 0 0,-116 138 960 0 0,-2 3 0 0 0,7-2 362 0 0,-7 3 389 0 0,-10 20-124 0 0,-6 9 302 0 0,3-10-354 0 0,2 1-1 0 0,-1 0 1 0 0,2 0-1 0 0,0 1 1 0 0,2 0-1 0 0,0 0 1 0 0,1 0-1 0 0,1 1 1 0 0,-1 24-1 0 0,6-12-351 0 0,7 5-143 0 0,-6-28-24 0 0,-1-4 0 0 0,0 0 0 0 0,0 1 0 0 0,0-1 0 0 0,1 0 0 0 0,0 0 0 0 0,0 0 0 0 0,0-1 0 0 0,0 1 0 0 0,1-1 0 0 0,0 0 0 0 0,0 1 0 0 0,0-2 0 0 0,0 1 0 0 0,0 0 0 0 0,1-1 0 0 0,0 0 0 0 0,8 4 0 0 0,28 17-7 0 0,-31-23-145 0 0,-3-2-202 0 0,7 4-1608 0 0,0-1 0 0 0,-1 0 0 0 0,22-1 0 0 0,15-5-10671 0 0,-23-1 3264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1.9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1 536 0 0,'0'0'12077'0'0,"1"4"-10072"0"0,8 53 6232 0 0,-7 11-3839 0 0,1 13-1049 0 0,18 84-535 0 0,-9-103-4632 0 0,4 13-3512 0 0,-12-61 2479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3.4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24 40 0 0,'0'0'2323'0'0,"-5"1"-320"0"0,-8-1-1027 0 0,-36 0 12346 0 0,38-1-13312 0 0,7 1 3097 0 0,9 0-2690 0 0,166-10 1044 0 0,35-3 182 0 0,-568 37-3161 0 0,356-24 277 0 0,0-1-423 0 0,-1 0 876 0 0,-3-1-58 0 0,-2 2-7899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3.7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1744 0 0,'0'0'12230'0'0,"2"1"-11844"0"0,-1 0 0 0 0,0 0 0 0 0,1 1 0 0 0,-1-1 0 0 0,0 1 0 0 0,0-1 1 0 0,0 1-1 0 0,0-1 0 0 0,0 1 0 0 0,0 0 0 0 0,0 2 0 0 0,14 162 7430 0 0,-1-52-6030 0 0,-3-23-4212 0 0,-2-4-4789 0 0,-7-74 2791 0 0,0-5 2348 0 0,0-4 141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4.1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47 1264 0 0,'4'-1'2199'0'0,"10"-5"-197"0"0,-11 4-200 0 0,3 2-183 0 0,1 1-1172 0 0,0-1 0 0 0,1 2 0 0 0,-1-1 0 0 0,0 1 0 0 0,0 0 0 0 0,0 0 0 0 0,0 1 0 0 0,0 0-1 0 0,-1 1 1 0 0,1-1 0 0 0,-1 1 0 0 0,0 0 0 0 0,0 1 0 0 0,0-1 0 0 0,-1 1 0 0 0,1 0 0 0 0,-1 1 0 0 0,-1-1 0 0 0,1 1 0 0 0,-1 0 0 0 0,0 0-1 0 0,0 1 1 0 0,0-1 0 0 0,-1 1 0 0 0,4 11 0 0 0,-2-5 13 0 0,0 0 0 0 0,-2 0 0 0 0,1 0 0 0 0,-2 0 1 0 0,1 0-1 0 0,-2 1 0 0 0,0-1 0 0 0,0 1 0 0 0,-2-1 0 0 0,1 1 0 0 0,-2-1 0 0 0,0 1 0 0 0,-6 22 0 0 0,2-17 336 0 0,-1 0 0 0 0,-1-1 0 0 0,-1 0 0 0 0,-12 19 0 0 0,19-34-478 0 0,3-8-322 0 0,14-38-481 0 0,2 2-1 0 0,1 0 1 0 0,41-67 0 0 0,-25 48 176 0 0,62-117-337 0 0,-94 174 1600 0 0,-2 8-550 0 0,2 10-75 0 0,-1-1 0 0 0,-1 1 0 0 0,0 0-1 0 0,-1 0 1 0 0,-4 23 0 0 0,-7 79 762 0 0,10-81-1091 0 0,2-1 0 0 0,3-4 0 0 0,4 0-48 0 0,-2-26-217 0 0,-3 2-571 0 0,-2-6 321 0 0,1 0 0 0 0,0 0 0 0 0,0 0 1 0 0,0 0-1 0 0,0-1 0 0 0,0 1 0 0 0,0 0 0 0 0,0-1 0 0 0,0 1 0 0 0,0-1 0 0 0,1 1 0 0 0,-1-1 0 0 0,0 1 0 0 0,0-1 0 0 0,0 0 0 0 0,1 1 0 0 0,-1-1 1 0 0,0 0-1 0 0,0 0 0 0 0,1 0 0 0 0,0 0 0 0 0,17 2-6004 0 0,-16-2 5059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3:34.5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64 888 0 0,'0'0'16397'0'0,"1"-3"-15748"0"0,1-1-553 0 0,0 1 0 0 0,0 0 0 0 0,0 0 0 0 0,1 0 0 0 0,-1 0 1 0 0,1 0-1 0 0,0 0 0 0 0,0 1 0 0 0,0-1 0 0 0,0 1 0 0 0,0 0 0 0 0,1 0 1 0 0,-1 0-1 0 0,1 0 0 0 0,-1 0 0 0 0,1 1 0 0 0,0 0 0 0 0,0 0 1 0 0,4-1-1 0 0,6-2 6 0 0,-1 1 1 0 0,1 0 0 0 0,0 2 0 0 0,15-1 0 0 0,-26 1-53 0 0,1 1 1 0 0,-1 0-1 0 0,0 1 1 0 0,1-1 0 0 0,-1 1-1 0 0,0-1 1 0 0,1 1 0 0 0,-1 0-1 0 0,0 0 1 0 0,0 0 0 0 0,0 1-1 0 0,0-1 1 0 0,0 1 0 0 0,0 0-1 0 0,0 0 1 0 0,-1 0 0 0 0,1 0-1 0 0,0 0 1 0 0,3 5 0 0 0,-4-3 85 0 0,1 0 0 0 0,-1 0 1 0 0,0 1-1 0 0,0-1 1 0 0,0 1-1 0 0,0 0 0 0 0,-1-1 1 0 0,0 1-1 0 0,0 0 1 0 0,0 0-1 0 0,-1 0 0 0 0,1 5 1 0 0,-2 13 652 0 0,-1-1 0 0 0,0 1 0 0 0,-2 0 0 0 0,-10 31 0 0 0,12-46-539 0 0,-4 17 463 0 0,2-13-303 0 0,0 0 0 0 0,2 0-1 0 0,0 1 1 0 0,0-1 0 0 0,0 18 0 0 0,2-29-388 0 0,1 0-1 0 0,-1 1 1 0 0,0-1-1 0 0,1 0 1 0 0,-1 0 0 0 0,1 0-1 0 0,0 0 1 0 0,-1 0-1 0 0,1 0 1 0 0,0 0-1 0 0,-1 0 1 0 0,1 0-1 0 0,0 0 1 0 0,0-1 0 0 0,0 1-1 0 0,0 0 1 0 0,0 0-1 0 0,0-1 1 0 0,0 1-1 0 0,0-1 1 0 0,0 1 0 0 0,0-1-1 0 0,0 1 1 0 0,3 0-1 0 0,17 4 17 0 0,-21-5-40 0 0,3 0-45 0 0,0 1 1 0 0,0 0 0 0 0,0-1-1 0 0,0 0 1 0 0,0 1 0 0 0,0-1-1 0 0,0 0 1 0 0,1-1-1 0 0,-1 1 1 0 0,0-1 0 0 0,0 1-1 0 0,4-2 1 0 0,6-1-172 0 0,23-3-1868 0 0,1-1-1 0 0,69-25 1 0 0,5-15-10106 0 0,-79 31 2769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11.0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401 57 1236 0 0,'20'-13'6032'0'0,"-14"9"-4074"0"0,22-21 7908 0 0,-28 25-9773 0 0,0 0 0 0 0,1 0 0 0 0,-1-1 0 0 0,0 1 0 0 0,0 0 0 0 0,0 0 1 0 0,0-1-1 0 0,1 1 0 0 0,-1 0 0 0 0,0 0 0 0 0,0-1 0 0 0,0 1 0 0 0,0 0 0 0 0,0-1 0 0 0,0 1 0 0 0,0 0 0 0 0,0-1 0 0 0,0 1 0 0 0,0 0 0 0 0,0-1 0 0 0,0 1 1 0 0,0 0-1 0 0,0-1 0 0 0,0 1 0 0 0,0 0 0 0 0,-1 0 0 0 0,1-1 0 0 0,0 1 0 0 0,0 0 0 0 0,0-1 0 0 0,0 1 0 0 0,0 0 0 0 0,-1 0 0 0 0,1-1 0 0 0,-22-4 153 0 0,-389 30 6885 0 0,407-25-7007 0 0,8 0-103 0 0,408-15-5 0 0,-406 15-6 0 0,0 0 2 0 0,20 0 28 0 0,-20 0 654 0 0,-7 1-669 0 0,-1 0 0 0 0,1 1 0 0 0,0-1 0 0 0,-1 0 0 0 0,1 0 0 0 0,0 0 0 0 0,-1 0 0 0 0,1-1 0 0 0,-1 1 0 0 0,0 0 0 0 0,1-1 0 0 0,-1 1 0 0 0,1-1 1 0 0,-1 1-1 0 0,0-1 0 0 0,-2 1 0 0 0,-30 5 116 0 0,33-6-137 0 0,-392 72 1407 0 0,387-71-1393 0 0,6-1-17 0 0,-1 0 1 0 0,0 0-1 0 0,1 0 0 0 0,-1-1 0 0 0,1 1 1 0 0,-1 0-1 0 0,1 0 0 0 0,-1 0 0 0 0,0 0 1 0 0,1 1-1 0 0,-1-1 0 0 0,1 0 0 0 0,-1 0 1 0 0,0 0-1 0 0,1 0 0 0 0,-1 1 1 0 0,1-1-1 0 0,-1 0 0 0 0,1 0 0 0 0,-1 1 1 0 0,1-1-1 0 0,-1 0 0 0 0,1 1 0 0 0,-1-1 1 0 0,1 1-1 0 0,0-1 0 0 0,-1 1 0 0 0,2 0-2 0 0,1 0 0 0 0,-1-1 0 0 0,0 1 0 0 0,1-1-1 0 0,-1 1 1 0 0,1-1 0 0 0,-1 1 0 0 0,1-1 0 0 0,0 0-1 0 0,-1 0 1 0 0,1 0 0 0 0,-1 0 0 0 0,1 0-1 0 0,-1 0 1 0 0,4-1 0 0 0,258-20-747 0 0,-141 10 479 0 0,-118 10 251 0 0,-9 2-40 0 0,-124 7-2455 0 0,124-7 1223 0 0,-7 0 1251 0 0,1-2-5560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11.8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263 117 1296 0 0,'14'-14'15954'0'0,"-14"19"-15542"0"0,0 1-173 0 0,-1 1 1 0 0,0-1-1 0 0,0 0 0 0 0,0 1 0 0 0,-1-1 0 0 0,0 0 0 0 0,0 1 1 0 0,-1-1-1 0 0,-5 9 0 0 0,-38 60 1771 0 0,13-25-830 0 0,-9 23 617 0 0,40-70 672 0 0,5-5-2320 0 0,3-1-86 0 0,0-1 0 0 0,-1 0-1 0 0,1-1 1 0 0,-1 1 0 0 0,0-1-1 0 0,0 0 1 0 0,-1 0 0 0 0,7-11 0 0 0,27-47 1016 0 0,-37 60-855 0 0,1-1-1 0 0,12-39 654 0 0,-13 39-646 0 0,0-1 12 0 0,0-2-138 0 0,0 4-2 0 0,-1-1-1 0 0,1 0 1 0 0,-1 0 0 0 0,0 1 0 0 0,0-1-1 0 0,0 0 1 0 0,-1 0 0 0 0,-1-6-1 0 0,0 4-44 0 0,0 0 0 0 0,0 1 0 0 0,-1 0 0 0 0,0-1 0 0 0,0 1 0 0 0,-1 0-1 0 0,1 1 1 0 0,-1-1 0 0 0,0 0 0 0 0,-8-6 0 0 0,-8-6-58 0 0,-2 2 0 0 0,-1 1 0 0 0,0 1 0 0 0,-38-16-1884 0 0,58 28 342 0 0,-2 2-1387 0 0,-1-4 3856 0 0,-3-1-4180 0 0,-22 6-18429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13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290 251 584 0 0,'0'0'6070'0'0,"1"-4"-4865"0"0,-1-6 57 0 0,-6-19 9765 0 0,0 15-11087 0 0,5 11 494 0 0,0 1-302 0 0,0-1 1 0 0,1 1-1 0 0,-1-1 0 0 0,0 1 1 0 0,-1 0-1 0 0,1-1 1 0 0,0 1-1 0 0,-1 0 0 0 0,1 0 1 0 0,-1 0-1 0 0,1 0 0 0 0,-1 0 1 0 0,0 0-1 0 0,-4-2 1 0 0,-27-21 485 0 0,31 24-495 0 0,-32-24 859 0 0,-74-38 1 0 0,104 61-847 0 0,-55-29 370 0 0,56 29-406 0 0,7 4-120 0 0,143 42 34 0 0,-143-43 8 0 0,27 5 19 0 0,-16-3 89 0 0,-35-9-58 0 0,-108-29 1220 0 0,124 34-1087 0 0,-21-5 148 0 0,20 5-232 0 0,3 0-60 0 0,-21-6 144 0 0,19 4-95 0 0,15 1 13 0 0,-1 3-124 0 0,11 3-4 0 0,-1 1 0 0 0,1 1 0 0 0,-1 1 1 0 0,0 1-1 0 0,0 1 0 0 0,-1 1 0 0 0,26 17 0 0 0,-41-24 7 0 0,0 0 0 0 0,-1 0 0 0 0,1 1-1 0 0,-1-1 1 0 0,0 1 0 0 0,0 0 0 0 0,0 0-1 0 0,0 0 1 0 0,-1 0 0 0 0,1 0 0 0 0,-1 1-1 0 0,0-1 1 0 0,-1 1 0 0 0,1-1 0 0 0,-1 1-1 0 0,0 0 1 0 0,0 0 0 0 0,0 0 0 0 0,-1-1-1 0 0,0 1 1 0 0,0 0 0 0 0,0 0 0 0 0,0 0-1 0 0,-1 0 1 0 0,-1 5 0 0 0,-1 7 123 0 0,-2 0 1 0 0,0-1-1 0 0,-1 1 1 0 0,-1-1-1 0 0,-16 30 0 0 0,-19 22 1675 0 0,40-65-1149 0 0,-5 11-163 0 0,28-50-103 0 0,24-36-385 0 0,-9 14 0 0 0,40-87 0 0 0,-65 121 0 0 0,0 1 0 0 0,-1 0 0 0 0,-4 9 0 0 0,-13 27 0 0 0,-2 5 0 0 0,2 2 0 0 0,0 1 0 0 0,1 1 0 0 0,3 2 0 0 0,4 7 0 0 0,5-6 0 0 0,5-2 0 0 0,5-1 0 0 0,4-4 0 0 0,2-3 0 0 0,3-3 0 0 0,-21-9-196 0 0,0-1-1 0 0,1 0 1 0 0,-1 0-1 0 0,1 0 1 0 0,0-1-1 0 0,0 1 1 0 0,0-1-1 0 0,-1 0 1 0 0,1-1-1 0 0,10 1 1 0 0,-8-1-863 0 0,-3 0-1149 0 0,18 2-11727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14.0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69 249 1460 0 0,'0'0'7402'0'0,"2"-11"980"0"0,0 18-4796 0 0,5 33-2067 0 0,3 20 868 0 0,9 42 518 0 0,-18-98-2505 0 0,0 0 96 0 0,-1-2 33 0 0,1 23 1755 0 0,-3-19-1283 0 0,-5-14-585 0 0,5 5-416 0 0,-1-1 0 0 0,1 1 0 0 0,1 0 0 0 0,-1-1 0 0 0,0 1 0 0 0,1-1 0 0 0,-1 0 0 0 0,1 1 0 0 0,0-1 0 0 0,1 0 0 0 0,-2-7 0 0 0,1 0 0 0 0,-57-266 0 0 0,51 239 0 0 0,1 5 0 0 0,1 3 0 0 0,2 9-145 0 0,2 12-2297 0 0,0 2 4061 0 0,0 3-1432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8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63 124 0 0,'6'1'2318'0'0,"5"1"-1115"0"0,0 0-1 0 0,0 1 0 0 0,0 1 1 0 0,-1 0-1 0 0,0 0 1 0 0,0 1-1 0 0,0 0 0 0 0,15 12 1 0 0,-19-13-800 0 0,-2 0 1 0 0,1 1-1 0 0,-1 0 1 0 0,1 0-1 0 0,-1 0 1 0 0,-1 0-1 0 0,1 0 0 0 0,-1 1 1 0 0,0 0-1 0 0,0 0 1 0 0,0 0-1 0 0,-1 0 1 0 0,0 0-1 0 0,0 0 0 0 0,-1 0 1 0 0,0 1-1 0 0,0-1 1 0 0,0 1-1 0 0,-1-1 1 0 0,0 1-1 0 0,0-1 1 0 0,0 1-1 0 0,-1-1 0 0 0,-2 9 1 0 0,-4 10 681 0 0,-1-1-1 0 0,-1 0 1 0 0,-1-1-1 0 0,-24 41 1 0 0,16-31-96 0 0,16-30-739 0 0,2-2-234 0 0,0-1 0 0 0,0 1 0 0 0,0-1 0 0 0,0 1 1 0 0,0-1-1 0 0,0 1 0 0 0,-1 0 0 0 0,1-1 0 0 0,0 1 0 0 0,0-1 0 0 0,-1 1 0 0 0,1-1 0 0 0,0 0 0 0 0,-1 1 1 0 0,1-1-1 0 0,0 1 0 0 0,-1-1 0 0 0,1 0 0 0 0,-1 1 0 0 0,1-1 0 0 0,-1 0 0 0 0,1 1 0 0 0,-1-1 0 0 0,1 0 0 0 0,-1 0 1 0 0,0 1-1 0 0,1-2-19 0 0,0 0 0 0 0,0 0 1 0 0,0 0-1 0 0,0 0 0 0 0,0 0 1 0 0,0 0-1 0 0,0 0 0 0 0,0 0 0 0 0,1 0 1 0 0,-1 0-1 0 0,0 0 0 0 0,1 1 1 0 0,-1-1-1 0 0,1 0 0 0 0,-1 0 1 0 0,1 0-1 0 0,-1 0 0 0 0,1 1 1 0 0,-1-1-1 0 0,1 0 0 0 0,0 0 0 0 0,1 0 1 0 0,366-434-5051 0 0,-365 432 5009 0 0,-3 2 42 0 0,1 0 0 0 0,-1 1-1 0 0,0-1 1 0 0,1 0 0 0 0,-1 1 0 0 0,1-1-1 0 0,-1 1 1 0 0,0-1 0 0 0,1 1 0 0 0,0-1-1 0 0,-1 1 1 0 0,1-1 0 0 0,-1 1-1 0 0,1-1 1 0 0,0 1 0 0 0,-1 0 0 0 0,1-1-1 0 0,0 1 1 0 0,0-1 0 0 0,0 1 47 0 0,-31 74 1129 0 0,22-59-780 0 0,1 1-1 0 0,1-1 1 0 0,0 1 0 0 0,1 1-1 0 0,1-1 1 0 0,0 1-1 0 0,1 0 1 0 0,1 0 0 0 0,0 32-1 0 0,2-40-341 0 0,1 0 1 0 0,1 0-1 0 0,-1-1 0 0 0,1 1 0 0 0,1-1 0 0 0,0 0 1 0 0,0 0-1 0 0,0 0 0 0 0,1 0 0 0 0,1 0 1 0 0,-1-1-1 0 0,1 1 0 0 0,0-1 0 0 0,1 0 0 0 0,-1-1 1 0 0,1 1-1 0 0,1-1 0 0 0,-1-1 0 0 0,1 1 0 0 0,0-1 1 0 0,11 6-1 0 0,-13-9-272 0 0,0 0 0 0 0,0-1 0 0 0,1 0 0 0 0,-1 0 0 0 0,0 0 0 0 0,0 0 0 0 0,1-1 0 0 0,5 0 1 0 0,1-1-1000 0 0,0 0 0 0 0,1-1 0 0 0,-1 0 0 0 0,0 0 0 0 0,12-6 0 0 0,28-16-10557 0 0,-34 11 3702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14.8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690 46 392 0 0,'0'0'4640'0'0,"0"-4"-3613"0"0,-1-4-1508 0 0,-2-15 9940 0 0,1 12-3793 0 0,-3 11-5074 0 0,-42 4 1495 0 0,-1 2-1 0 0,-83 21 0 0 0,30-6-623 0 0,-231 32 1602 0 0,328-53-3353 0 0,0 1-2786 0 0,3-1 2886 0 0,1 0 1 0 0,-1 0-1 0 0,1 0 1 0 0,-1 0-1 0 0,1 0 1 0 0,-1 0-1 0 0,0 0 1 0 0,1 0-1 0 0,-1 0 1 0 0,1-1-1 0 0,-1 1 1 0 0,1 0-1 0 0,-1 0 1 0 0,1 0-1 0 0,-1-1 1 0 0,1 1 0 0 0,0 0-1 0 0,-1-1 1 0 0,1 1-1 0 0,-1-1 1 0 0,0 0-1 0 0,10-7-6490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15.4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1 171 1288 0 0,'0'0'8369'0'0,"4"0"-7189"0"0,-2 0-952 0 0,0 0 0 0 0,-1 1 0 0 0,1-1 0 0 0,0 0 1 0 0,-1 1-1 0 0,1-1 0 0 0,0 1 0 0 0,-1-1 0 0 0,1 1 0 0 0,-1 0 0 0 0,1 0 0 0 0,-1 0 0 0 0,1 0 1 0 0,-1 0-1 0 0,0 0 0 0 0,1 0 0 0 0,-1 0 0 0 0,0 1 0 0 0,0-1 0 0 0,0 0 0 0 0,1 2 0 0 0,0 1 596 0 0,1 3-206 0 0,0 1-1 0 0,0-1 1 0 0,-1 1 0 0 0,0 0 0 0 0,0 0 0 0 0,0 15-1 0 0,0-9 9 0 0,6 23 671 0 0,-7-33-904 0 0,-1 0-25 0 0,12 64 7834 0 0,-17-93-7498 0 0,0 4-558 0 0,-1-10-135 0 0,0 0 0 0 0,-2-43 0 0 0,0-49-16 0 0,5 90 5 0 0,3 4 0 0 0,1 7 0 0 0,0 22 0 0 0,-1 0 0 0 0,0 0 0 0 0,1 0 0 0 0,-1 0 0 0 0,1 0 0 0 0,-1 0 0 0 0,1 0 0 0 0,-1 0 0 0 0,0 0 0 0 0,1 0 0 0 0,-1 0 0 0 0,1 0 0 0 0,-1 0 0 0 0,1 0 0 0 0,-1 0 0 0 0,0 0 0 0 0,1 1 0 0 0,-1-1 0 0 0,0 0 0 0 0,1 0 0 0 0,-1 0 0 0 0,1 1 0 0 0,-1-1 0 0 0,0 0 0 0 0,1 1 0 0 0,-1-1 0 0 0,0 0 0 0 0,0 1 0 0 0,1-1 0 0 0,-1 0 0 0 0,0 1 0 0 0,0-1 0 0 0,0 0 0 0 0,1 1 0 0 0,11 24 0 0 0,3 21 0 0 0,-2 1 0 0 0,-1 0 0 0 0,8 90 0 0 0,-16-103 0 0 0,0-2 0 0 0,-3-5 0 0 0,-1-26 0 0 0,1 0 0 0 0,-1 1 0 0 0,0-1 0 0 0,0 0 0 0 0,0 0 0 0 0,0 1 0 0 0,0-1 0 0 0,-1 0 0 0 0,1 0 0 0 0,0 1 0 0 0,-1-1 0 0 0,1 0 0 0 0,0 0 0 0 0,-1 0 0 0 0,-1 2 0 0 0,1-2 0 0 0,1-1 0 0 0,-1 0 0 0 0,0 0 0 0 0,0 0 0 0 0,1 0 0 0 0,-1 0 0 0 0,0 0 0 0 0,0 0 0 0 0,1 0 0 0 0,-1 0 0 0 0,0 0 0 0 0,0 0 0 0 0,1 0 0 0 0,-1-1 0 0 0,0 1 0 0 0,0 0 0 0 0,1 0 0 0 0,-1-1 0 0 0,0 1 0 0 0,1-1 0 0 0,-1 1 0 0 0,1 0 0 0 0,-1-1 0 0 0,0 1 0 0 0,1-1 0 0 0,-1 0 0 0 0,-4-8 0 0 0,0 1 0 0 0,1-1 0 0 0,0 1 0 0 0,0-1 0 0 0,1-1 0 0 0,0 1 0 0 0,1 0 0 0 0,0-1 0 0 0,0 1 0 0 0,0-15 0 0 0,-2-6 0 0 0,-6-44 0 0 0,5 40 0 0 0,0-28-6585 0 0,5 50 5248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4:41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706 14 224 0 0,'10'-13'17395'0'0,"-23"17"-17023"0"0,-1 0 0 0 0,1 1 1 0 0,0 1-1 0 0,0 0 0 0 0,1 0 0 0 0,-17 13 1 0 0,-73 57 1028 0 0,82-60-1038 0 0,4-3-120 0 0,0 1 1 0 0,1 1 0 0 0,0 0 0 0 0,1 1 0 0 0,1 0-1 0 0,0 2 1 0 0,-16 28 0 0 0,22-31 13 0 0,0 1-1 0 0,1 0 1 0 0,0 0 0 0 0,1 1 0 0 0,1 0 0 0 0,1-1 0 0 0,1 1-1 0 0,0 0 1 0 0,1 32 0 0 0,7 34 747 0 0,5-1 0 0 0,38 149 0 0 0,3 16-96 0 0,-38-153-704 0 0,-4 0-1 0 0,-4 0 1 0 0,-5 1-1 0 0,-3 0 0 0 0,-23 142 1 0 0,17-187-118 0 0,-3-1 0 0 0,-2-1 0 0 0,-3 0 0 0 0,-1 0 0 0 0,-2-2 0 0 0,-3 0 0 0 0,-1-2 1 0 0,-2 0-1 0 0,-2-2 0 0 0,-2-1 0 0 0,-2-1 0 0 0,-40 41 0 0 0,21-32-86 0 0,32-30 0 0 0,4-4 0 0 0,2 0 0 0 0,3 3 0 0 0,2 8 0 0 0,3-9 0 0 0,1 1 0 0 0,1-1 0 0 0,0 1 0 0 0,1 32 0 0 0,2-16 0 0 0,4 184 0 0 0,43 271 0 0 0,-41-431 0 0 0,55 351 0 0 0,7 67 0 0 0,-57-352 0 0 0,-8 230 0 0 0,-5-328 0 0 0,-2 8 0 0 0,1-4 0 0 0,1-5 0 0 0,-1 3 0 0 0,1-1 0 0 0,-1-2 0 0 0,0 0 0 0 0,0-6-262 0 0,2-15-1093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10-21T18:36:49.2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0 684 0 0,'4'3'738'0'0,"-1"-1"1"0"0,0 0-1 0 0,0 1 1 0 0,0 0-1 0 0,0-1 1 0 0,0 1-1 0 0,-1 0 0 0 0,1 1 1 0 0,-1-1-1 0 0,0 0 1 0 0,1 1-1 0 0,-2-1 1 0 0,1 1-1 0 0,0 0 0 0 0,-1 0 1 0 0,0-1-1 0 0,0 1 1 0 0,2 8-1 0 0,2 15 2554 0 0,3 45 0 0 0,-5-46-1713 0 0,3 30 772 0 0,14 56 1 0 0,-4-58-3619 0 0,6-5-3739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710E-75D4-E847-A886-8E6364DE7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6BF218-52D2-8E81-8F53-CEAAEC300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7F45-EA9A-70F0-4827-78D7C73B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1172-0006-D263-4D41-7F70A45C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404B-B6DF-900D-6975-E64555DF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91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463A4-E0DA-C3D1-0E32-47B14855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2BEF0B-3337-73CC-22EE-28BAF3361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5C417-148E-D33A-D5EF-5F87CF51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0E974-1A46-587F-4EFD-91FBC077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A6AB4-60C8-99A2-9192-971731D2E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3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67EB06-3590-E55E-99C5-D1BC2D16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68FDB-6A2F-4E0A-543B-C76E31704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EEB9-C0A1-AC5C-FAFF-47105933A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92F10-211E-38D5-08CF-36ACB695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61A7B-7E9C-11CF-8123-DD1E7D2E2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230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10499-10DF-5DF3-11C2-1122D5502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E8CD1-F7DA-6295-2B44-7017673B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4524C-759C-700E-26B8-3B69B8083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9888-BDA2-3443-242E-98F0CD594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CAE4-77AC-0348-7A48-D19B41409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943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FD45-73C2-5170-2F8C-1B471B2E0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A228-A498-999D-CD4A-2FF88C113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39CF3-FC5E-0AAD-2243-F34274BAF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6E484-9268-4890-1EE6-FE6C9B2D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90826-E90F-D129-9741-869A0EF1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68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DDD9-5EC7-1A25-A88C-D7D0C6157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8386-54AF-49F4-40A7-D81666653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3F4A73-9BE7-40CF-6884-1FB337A41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16F88-32F6-9887-F3F7-4FE8435F3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94593-AA4B-9E89-0774-51FFC579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4DAE-B667-1E02-9A0B-E5BB48F2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27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0FC4-8AE3-9C3A-EECF-F29AB844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6F24F-47A3-631D-8A96-903AA2904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1DF4F-8D08-577C-37C8-DFE793AD4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C65E69-7514-05F2-4F31-1B21FA090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D04A8E-A732-B2F5-AC69-CDC8EFB96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4CF04-FF49-D0D1-10E3-BD6B43309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8EB07-99F5-2CE8-8CB3-0DEF6B57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A9798-CE30-C0C6-62AB-2B42CC932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2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A0666-07E8-83EF-9DB2-D55FCCA45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7368E-8351-E87F-6C6E-02A818B2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E12B8-3B2A-BEAB-7E90-16EB56B09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A8B2E-70AA-6519-265F-D959FDB5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297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47D23-7FA0-4898-D4BD-B03B47BB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C8CE44-7372-296C-25B8-56FAFF12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D85AF-2F6D-B0AD-15C4-F9286BF54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6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A925-C890-C0E5-997B-5EAB0E1E9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0EE24-4899-460F-86B2-35E2A2F1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0099-10DD-22BB-6FC8-11757CAD9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BEE0F-41C1-EE25-7A3D-637C019C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874D5-15F9-4C14-1C29-F7845919D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8DBB-CA4D-BCA1-8207-B3E89BADA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6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895B-23D5-A9A8-D54E-28D28F0D0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9AB41-F77A-8964-D8DD-0E0167358C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3D90-0CB0-67EA-B19C-9DBB62D37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C0477-144A-91EA-CEBF-29F956DE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1F649-BBD9-A300-D6D5-B4C107A7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3FDB6-0BC4-A28D-EC86-8002CFB1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23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0697B-AD35-ECD0-0098-E2F64708F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E5F90-72DD-DF7D-D3EF-AF97C3347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B98F2-29EE-641D-E99E-CBBA46236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DE230-6240-40FE-9749-688405068DC2}" type="datetimeFigureOut">
              <a:rPr lang="en-GB" smtClean="0"/>
              <a:t>26/11/2023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F3D8-7004-AC12-0125-1CBF22242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8E84D-3293-A9F1-2B5E-F47884C04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EE987-F8F8-40BD-B866-2A61B4ED045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919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10.png"/><Relationship Id="rId21" Type="http://schemas.openxmlformats.org/officeDocument/2006/relationships/customXml" Target="../ink/ink9.xml"/><Relationship Id="rId42" Type="http://schemas.openxmlformats.org/officeDocument/2006/relationships/image" Target="../media/image3010.png"/><Relationship Id="rId47" Type="http://schemas.openxmlformats.org/officeDocument/2006/relationships/customXml" Target="../ink/ink22.xml"/><Relationship Id="rId63" Type="http://schemas.openxmlformats.org/officeDocument/2006/relationships/customXml" Target="../ink/ink30.xml"/><Relationship Id="rId68" Type="http://schemas.openxmlformats.org/officeDocument/2006/relationships/image" Target="../media/image43.png"/><Relationship Id="rId16" Type="http://schemas.openxmlformats.org/officeDocument/2006/relationships/image" Target="../media/image17100.png"/><Relationship Id="rId11" Type="http://schemas.openxmlformats.org/officeDocument/2006/relationships/customXml" Target="../ink/ink4.xml"/><Relationship Id="rId24" Type="http://schemas.openxmlformats.org/officeDocument/2006/relationships/image" Target="../media/image2111.png"/><Relationship Id="rId32" Type="http://schemas.openxmlformats.org/officeDocument/2006/relationships/image" Target="../media/image2510.png"/><Relationship Id="rId37" Type="http://schemas.openxmlformats.org/officeDocument/2006/relationships/customXml" Target="../ink/ink17.xml"/><Relationship Id="rId40" Type="http://schemas.openxmlformats.org/officeDocument/2006/relationships/image" Target="../media/image2912.png"/><Relationship Id="rId45" Type="http://schemas.openxmlformats.org/officeDocument/2006/relationships/customXml" Target="../ink/ink21.xml"/><Relationship Id="rId53" Type="http://schemas.openxmlformats.org/officeDocument/2006/relationships/customXml" Target="../ink/ink25.xml"/><Relationship Id="rId58" Type="http://schemas.openxmlformats.org/officeDocument/2006/relationships/image" Target="../media/image3812.png"/><Relationship Id="rId66" Type="http://schemas.openxmlformats.org/officeDocument/2006/relationships/image" Target="../media/image42.png"/><Relationship Id="rId74" Type="http://schemas.openxmlformats.org/officeDocument/2006/relationships/image" Target="../media/image46.png"/><Relationship Id="rId5" Type="http://schemas.openxmlformats.org/officeDocument/2006/relationships/customXml" Target="../ink/ink1.xml"/><Relationship Id="rId61" Type="http://schemas.openxmlformats.org/officeDocument/2006/relationships/customXml" Target="../ink/ink29.xml"/><Relationship Id="rId19" Type="http://schemas.openxmlformats.org/officeDocument/2006/relationships/customXml" Target="../ink/ink8.xml"/><Relationship Id="rId14" Type="http://schemas.openxmlformats.org/officeDocument/2006/relationships/image" Target="../media/image16100.png"/><Relationship Id="rId22" Type="http://schemas.openxmlformats.org/officeDocument/2006/relationships/image" Target="../media/image2064.png"/><Relationship Id="rId27" Type="http://schemas.openxmlformats.org/officeDocument/2006/relationships/customXml" Target="../ink/ink12.xml"/><Relationship Id="rId30" Type="http://schemas.openxmlformats.org/officeDocument/2006/relationships/image" Target="../media/image2411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image" Target="../media/image3310.png"/><Relationship Id="rId56" Type="http://schemas.openxmlformats.org/officeDocument/2006/relationships/image" Target="../media/image3710.png"/><Relationship Id="rId64" Type="http://schemas.openxmlformats.org/officeDocument/2006/relationships/image" Target="../media/image41.png"/><Relationship Id="rId69" Type="http://schemas.openxmlformats.org/officeDocument/2006/relationships/customXml" Target="../ink/ink33.xml"/><Relationship Id="rId77" Type="http://schemas.openxmlformats.org/officeDocument/2006/relationships/customXml" Target="../ink/ink37.xml"/><Relationship Id="rId8" Type="http://schemas.openxmlformats.org/officeDocument/2006/relationships/image" Target="../media/image13100.png"/><Relationship Id="rId51" Type="http://schemas.openxmlformats.org/officeDocument/2006/relationships/customXml" Target="../ink/ink24.xml"/><Relationship Id="rId72" Type="http://schemas.openxmlformats.org/officeDocument/2006/relationships/image" Target="../media/image45.png"/><Relationship Id="rId3" Type="http://schemas.openxmlformats.org/officeDocument/2006/relationships/image" Target="../media/image37.png"/><Relationship Id="rId12" Type="http://schemas.openxmlformats.org/officeDocument/2006/relationships/image" Target="../media/image15100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812.png"/><Relationship Id="rId46" Type="http://schemas.openxmlformats.org/officeDocument/2006/relationships/image" Target="../media/image3210.png"/><Relationship Id="rId59" Type="http://schemas.openxmlformats.org/officeDocument/2006/relationships/customXml" Target="../ink/ink28.xml"/><Relationship Id="rId67" Type="http://schemas.openxmlformats.org/officeDocument/2006/relationships/customXml" Target="../ink/ink32.xml"/><Relationship Id="rId20" Type="http://schemas.openxmlformats.org/officeDocument/2006/relationships/image" Target="../media/image1969.png"/><Relationship Id="rId41" Type="http://schemas.openxmlformats.org/officeDocument/2006/relationships/customXml" Target="../ink/ink19.xml"/><Relationship Id="rId54" Type="http://schemas.openxmlformats.org/officeDocument/2006/relationships/image" Target="../media/image3610.png"/><Relationship Id="rId62" Type="http://schemas.openxmlformats.org/officeDocument/2006/relationships/image" Target="../media/image40.png"/><Relationship Id="rId70" Type="http://schemas.openxmlformats.org/officeDocument/2006/relationships/image" Target="../media/image44.png"/><Relationship Id="rId75" Type="http://schemas.openxmlformats.org/officeDocument/2006/relationships/customXml" Target="../ink/ink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0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311.png"/><Relationship Id="rId36" Type="http://schemas.openxmlformats.org/officeDocument/2006/relationships/image" Target="../media/image2712.png"/><Relationship Id="rId49" Type="http://schemas.openxmlformats.org/officeDocument/2006/relationships/customXml" Target="../ink/ink23.xml"/><Relationship Id="rId57" Type="http://schemas.openxmlformats.org/officeDocument/2006/relationships/customXml" Target="../ink/ink27.xml"/><Relationship Id="rId10" Type="http://schemas.openxmlformats.org/officeDocument/2006/relationships/image" Target="../media/image14100.png"/><Relationship Id="rId31" Type="http://schemas.openxmlformats.org/officeDocument/2006/relationships/customXml" Target="../ink/ink14.xml"/><Relationship Id="rId44" Type="http://schemas.openxmlformats.org/officeDocument/2006/relationships/image" Target="../media/image3112.png"/><Relationship Id="rId52" Type="http://schemas.openxmlformats.org/officeDocument/2006/relationships/image" Target="../media/image3512.png"/><Relationship Id="rId60" Type="http://schemas.openxmlformats.org/officeDocument/2006/relationships/image" Target="../media/image39.png"/><Relationship Id="rId65" Type="http://schemas.openxmlformats.org/officeDocument/2006/relationships/customXml" Target="../ink/ink31.xml"/><Relationship Id="rId73" Type="http://schemas.openxmlformats.org/officeDocument/2006/relationships/customXml" Target="../ink/ink35.xml"/><Relationship Id="rId78" Type="http://schemas.openxmlformats.org/officeDocument/2006/relationships/image" Target="../media/image48.png"/><Relationship Id="rId4" Type="http://schemas.openxmlformats.org/officeDocument/2006/relationships/image" Target="../media/image15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18100.png"/><Relationship Id="rId39" Type="http://schemas.openxmlformats.org/officeDocument/2006/relationships/customXml" Target="../ink/ink18.xml"/><Relationship Id="rId34" Type="http://schemas.openxmlformats.org/officeDocument/2006/relationships/image" Target="../media/image2612.png"/><Relationship Id="rId50" Type="http://schemas.openxmlformats.org/officeDocument/2006/relationships/image" Target="../media/image3412.png"/><Relationship Id="rId55" Type="http://schemas.openxmlformats.org/officeDocument/2006/relationships/customXml" Target="../ink/ink26.xml"/><Relationship Id="rId76" Type="http://schemas.openxmlformats.org/officeDocument/2006/relationships/image" Target="../media/image47.png"/><Relationship Id="rId7" Type="http://schemas.openxmlformats.org/officeDocument/2006/relationships/customXml" Target="../ink/ink2.xml"/><Relationship Id="rId71" Type="http://schemas.openxmlformats.org/officeDocument/2006/relationships/customXml" Target="../ink/ink34.xml"/><Relationship Id="rId2" Type="http://schemas.openxmlformats.org/officeDocument/2006/relationships/image" Target="../media/image14.png"/><Relationship Id="rId29" Type="http://schemas.openxmlformats.org/officeDocument/2006/relationships/customXml" Target="../ink/ink13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2.png"/><Relationship Id="rId21" Type="http://schemas.openxmlformats.org/officeDocument/2006/relationships/customXml" Target="../ink/ink46.xml"/><Relationship Id="rId42" Type="http://schemas.openxmlformats.org/officeDocument/2006/relationships/image" Target="../media/image70.png"/><Relationship Id="rId47" Type="http://schemas.openxmlformats.org/officeDocument/2006/relationships/customXml" Target="../ink/ink59.xml"/><Relationship Id="rId63" Type="http://schemas.openxmlformats.org/officeDocument/2006/relationships/customXml" Target="../ink/ink67.xml"/><Relationship Id="rId68" Type="http://schemas.openxmlformats.org/officeDocument/2006/relationships/image" Target="../media/image83.png"/><Relationship Id="rId84" Type="http://schemas.openxmlformats.org/officeDocument/2006/relationships/image" Target="../media/image91.png"/><Relationship Id="rId89" Type="http://schemas.openxmlformats.org/officeDocument/2006/relationships/customXml" Target="../ink/ink80.xml"/><Relationship Id="rId16" Type="http://schemas.openxmlformats.org/officeDocument/2006/relationships/image" Target="../media/image57.png"/><Relationship Id="rId11" Type="http://schemas.openxmlformats.org/officeDocument/2006/relationships/customXml" Target="../ink/ink41.xml"/><Relationship Id="rId32" Type="http://schemas.openxmlformats.org/officeDocument/2006/relationships/image" Target="../media/image65.png"/><Relationship Id="rId37" Type="http://schemas.openxmlformats.org/officeDocument/2006/relationships/customXml" Target="../ink/ink54.xml"/><Relationship Id="rId53" Type="http://schemas.openxmlformats.org/officeDocument/2006/relationships/customXml" Target="../ink/ink62.xml"/><Relationship Id="rId58" Type="http://schemas.openxmlformats.org/officeDocument/2006/relationships/image" Target="../media/image78.png"/><Relationship Id="rId74" Type="http://schemas.openxmlformats.org/officeDocument/2006/relationships/image" Target="../media/image86.png"/><Relationship Id="rId79" Type="http://schemas.openxmlformats.org/officeDocument/2006/relationships/customXml" Target="../ink/ink75.xml"/><Relationship Id="rId5" Type="http://schemas.openxmlformats.org/officeDocument/2006/relationships/customXml" Target="../ink/ink38.xml"/><Relationship Id="rId90" Type="http://schemas.openxmlformats.org/officeDocument/2006/relationships/image" Target="../media/image94.png"/><Relationship Id="rId22" Type="http://schemas.openxmlformats.org/officeDocument/2006/relationships/image" Target="../media/image60.png"/><Relationship Id="rId27" Type="http://schemas.openxmlformats.org/officeDocument/2006/relationships/customXml" Target="../ink/ink49.xml"/><Relationship Id="rId43" Type="http://schemas.openxmlformats.org/officeDocument/2006/relationships/customXml" Target="../ink/ink57.xml"/><Relationship Id="rId48" Type="http://schemas.openxmlformats.org/officeDocument/2006/relationships/image" Target="../media/image73.png"/><Relationship Id="rId64" Type="http://schemas.openxmlformats.org/officeDocument/2006/relationships/image" Target="../media/image81.png"/><Relationship Id="rId69" Type="http://schemas.openxmlformats.org/officeDocument/2006/relationships/customXml" Target="../ink/ink70.xml"/><Relationship Id="rId8" Type="http://schemas.openxmlformats.org/officeDocument/2006/relationships/image" Target="../media/image53.png"/><Relationship Id="rId51" Type="http://schemas.openxmlformats.org/officeDocument/2006/relationships/customXml" Target="../ink/ink61.xml"/><Relationship Id="rId72" Type="http://schemas.openxmlformats.org/officeDocument/2006/relationships/image" Target="../media/image85.png"/><Relationship Id="rId80" Type="http://schemas.openxmlformats.org/officeDocument/2006/relationships/image" Target="../media/image89.png"/><Relationship Id="rId85" Type="http://schemas.openxmlformats.org/officeDocument/2006/relationships/customXml" Target="../ink/ink78.xml"/><Relationship Id="rId93" Type="http://schemas.openxmlformats.org/officeDocument/2006/relationships/customXml" Target="../ink/ink82.xml"/><Relationship Id="rId3" Type="http://schemas.openxmlformats.org/officeDocument/2006/relationships/image" Target="../media/image17.png"/><Relationship Id="rId12" Type="http://schemas.openxmlformats.org/officeDocument/2006/relationships/image" Target="../media/image55.png"/><Relationship Id="rId17" Type="http://schemas.openxmlformats.org/officeDocument/2006/relationships/customXml" Target="../ink/ink44.xml"/><Relationship Id="rId25" Type="http://schemas.openxmlformats.org/officeDocument/2006/relationships/customXml" Target="../ink/ink48.xml"/><Relationship Id="rId33" Type="http://schemas.openxmlformats.org/officeDocument/2006/relationships/customXml" Target="../ink/ink52.xml"/><Relationship Id="rId38" Type="http://schemas.openxmlformats.org/officeDocument/2006/relationships/image" Target="../media/image68.png"/><Relationship Id="rId46" Type="http://schemas.openxmlformats.org/officeDocument/2006/relationships/image" Target="../media/image72.png"/><Relationship Id="rId59" Type="http://schemas.openxmlformats.org/officeDocument/2006/relationships/customXml" Target="../ink/ink65.xml"/><Relationship Id="rId67" Type="http://schemas.openxmlformats.org/officeDocument/2006/relationships/customXml" Target="../ink/ink69.xml"/><Relationship Id="rId20" Type="http://schemas.openxmlformats.org/officeDocument/2006/relationships/image" Target="../media/image59.png"/><Relationship Id="rId41" Type="http://schemas.openxmlformats.org/officeDocument/2006/relationships/customXml" Target="../ink/ink56.xml"/><Relationship Id="rId54" Type="http://schemas.openxmlformats.org/officeDocument/2006/relationships/image" Target="../media/image76.png"/><Relationship Id="rId62" Type="http://schemas.openxmlformats.org/officeDocument/2006/relationships/image" Target="../media/image80.png"/><Relationship Id="rId70" Type="http://schemas.openxmlformats.org/officeDocument/2006/relationships/image" Target="../media/image84.png"/><Relationship Id="rId75" Type="http://schemas.openxmlformats.org/officeDocument/2006/relationships/customXml" Target="../ink/ink73.xml"/><Relationship Id="rId83" Type="http://schemas.openxmlformats.org/officeDocument/2006/relationships/customXml" Target="../ink/ink77.xml"/><Relationship Id="rId88" Type="http://schemas.openxmlformats.org/officeDocument/2006/relationships/image" Target="../media/image93.png"/><Relationship Id="rId91" Type="http://schemas.openxmlformats.org/officeDocument/2006/relationships/customXml" Target="../ink/ink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5" Type="http://schemas.openxmlformats.org/officeDocument/2006/relationships/customXml" Target="../ink/ink43.xml"/><Relationship Id="rId23" Type="http://schemas.openxmlformats.org/officeDocument/2006/relationships/customXml" Target="../ink/ink47.xml"/><Relationship Id="rId28" Type="http://schemas.openxmlformats.org/officeDocument/2006/relationships/image" Target="../media/image63.png"/><Relationship Id="rId36" Type="http://schemas.openxmlformats.org/officeDocument/2006/relationships/image" Target="../media/image67.png"/><Relationship Id="rId49" Type="http://schemas.openxmlformats.org/officeDocument/2006/relationships/customXml" Target="../ink/ink60.xml"/><Relationship Id="rId57" Type="http://schemas.openxmlformats.org/officeDocument/2006/relationships/customXml" Target="../ink/ink64.xml"/><Relationship Id="rId10" Type="http://schemas.openxmlformats.org/officeDocument/2006/relationships/image" Target="../media/image54.png"/><Relationship Id="rId31" Type="http://schemas.openxmlformats.org/officeDocument/2006/relationships/customXml" Target="../ink/ink51.xml"/><Relationship Id="rId44" Type="http://schemas.openxmlformats.org/officeDocument/2006/relationships/image" Target="../media/image71.png"/><Relationship Id="rId52" Type="http://schemas.openxmlformats.org/officeDocument/2006/relationships/image" Target="../media/image75.png"/><Relationship Id="rId60" Type="http://schemas.openxmlformats.org/officeDocument/2006/relationships/image" Target="../media/image79.png"/><Relationship Id="rId65" Type="http://schemas.openxmlformats.org/officeDocument/2006/relationships/customXml" Target="../ink/ink68.xml"/><Relationship Id="rId73" Type="http://schemas.openxmlformats.org/officeDocument/2006/relationships/customXml" Target="../ink/ink72.xml"/><Relationship Id="rId78" Type="http://schemas.openxmlformats.org/officeDocument/2006/relationships/image" Target="../media/image88.png"/><Relationship Id="rId81" Type="http://schemas.openxmlformats.org/officeDocument/2006/relationships/customXml" Target="../ink/ink76.xml"/><Relationship Id="rId86" Type="http://schemas.openxmlformats.org/officeDocument/2006/relationships/image" Target="../media/image92.png"/><Relationship Id="rId94" Type="http://schemas.openxmlformats.org/officeDocument/2006/relationships/image" Target="../media/image96.png"/><Relationship Id="rId4" Type="http://schemas.openxmlformats.org/officeDocument/2006/relationships/image" Target="../media/image51.png"/><Relationship Id="rId9" Type="http://schemas.openxmlformats.org/officeDocument/2006/relationships/customXml" Target="../ink/ink40.xml"/><Relationship Id="rId13" Type="http://schemas.openxmlformats.org/officeDocument/2006/relationships/customXml" Target="../ink/ink42.xml"/><Relationship Id="rId18" Type="http://schemas.openxmlformats.org/officeDocument/2006/relationships/image" Target="../media/image58.png"/><Relationship Id="rId39" Type="http://schemas.openxmlformats.org/officeDocument/2006/relationships/customXml" Target="../ink/ink55.xml"/><Relationship Id="rId34" Type="http://schemas.openxmlformats.org/officeDocument/2006/relationships/image" Target="../media/image66.png"/><Relationship Id="rId50" Type="http://schemas.openxmlformats.org/officeDocument/2006/relationships/image" Target="../media/image74.png"/><Relationship Id="rId55" Type="http://schemas.openxmlformats.org/officeDocument/2006/relationships/customXml" Target="../ink/ink63.xml"/><Relationship Id="rId76" Type="http://schemas.openxmlformats.org/officeDocument/2006/relationships/image" Target="../media/image87.png"/><Relationship Id="rId7" Type="http://schemas.openxmlformats.org/officeDocument/2006/relationships/customXml" Target="../ink/ink39.xml"/><Relationship Id="rId71" Type="http://schemas.openxmlformats.org/officeDocument/2006/relationships/customXml" Target="../ink/ink71.xml"/><Relationship Id="rId92" Type="http://schemas.openxmlformats.org/officeDocument/2006/relationships/image" Target="../media/image95.png"/><Relationship Id="rId2" Type="http://schemas.openxmlformats.org/officeDocument/2006/relationships/image" Target="../media/image16.png"/><Relationship Id="rId29" Type="http://schemas.openxmlformats.org/officeDocument/2006/relationships/customXml" Target="../ink/ink50.xml"/><Relationship Id="rId24" Type="http://schemas.openxmlformats.org/officeDocument/2006/relationships/image" Target="../media/image61.png"/><Relationship Id="rId40" Type="http://schemas.openxmlformats.org/officeDocument/2006/relationships/image" Target="../media/image69.png"/><Relationship Id="rId45" Type="http://schemas.openxmlformats.org/officeDocument/2006/relationships/customXml" Target="../ink/ink58.xml"/><Relationship Id="rId66" Type="http://schemas.openxmlformats.org/officeDocument/2006/relationships/image" Target="../media/image82.png"/><Relationship Id="rId87" Type="http://schemas.openxmlformats.org/officeDocument/2006/relationships/customXml" Target="../ink/ink79.xml"/><Relationship Id="rId61" Type="http://schemas.openxmlformats.org/officeDocument/2006/relationships/customXml" Target="../ink/ink66.xml"/><Relationship Id="rId82" Type="http://schemas.openxmlformats.org/officeDocument/2006/relationships/image" Target="../media/image90.png"/><Relationship Id="rId19" Type="http://schemas.openxmlformats.org/officeDocument/2006/relationships/customXml" Target="../ink/ink45.xml"/><Relationship Id="rId14" Type="http://schemas.openxmlformats.org/officeDocument/2006/relationships/image" Target="../media/image56.png"/><Relationship Id="rId30" Type="http://schemas.openxmlformats.org/officeDocument/2006/relationships/image" Target="../media/image64.png"/><Relationship Id="rId35" Type="http://schemas.openxmlformats.org/officeDocument/2006/relationships/customXml" Target="../ink/ink53.xml"/><Relationship Id="rId56" Type="http://schemas.openxmlformats.org/officeDocument/2006/relationships/image" Target="../media/image77.png"/><Relationship Id="rId77" Type="http://schemas.openxmlformats.org/officeDocument/2006/relationships/customXml" Target="../ink/ink7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1.png"/><Relationship Id="rId2" Type="http://schemas.openxmlformats.org/officeDocument/2006/relationships/image" Target="../media/image141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0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0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9F30-119C-4D1E-FFA3-95CAD85FB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2046"/>
            <a:ext cx="9144000" cy="3114037"/>
          </a:xfrm>
        </p:spPr>
        <p:txBody>
          <a:bodyPr>
            <a:normAutofit fontScale="90000"/>
          </a:bodyPr>
          <a:lstStyle/>
          <a:p>
            <a:r>
              <a:rPr lang="en-GB" sz="8000" dirty="0"/>
              <a:t>Controllability</a:t>
            </a:r>
            <a:br>
              <a:rPr lang="en-GB" sz="8000" dirty="0"/>
            </a:br>
            <a:r>
              <a:rPr lang="en-GB" sz="8000" dirty="0"/>
              <a:t>&amp;</a:t>
            </a:r>
            <a:br>
              <a:rPr lang="en-US" sz="8000" dirty="0"/>
            </a:br>
            <a:r>
              <a:rPr lang="en-GB" sz="8000" dirty="0"/>
              <a:t>Observability </a:t>
            </a:r>
          </a:p>
        </p:txBody>
      </p:sp>
    </p:spTree>
    <p:extLst>
      <p:ext uri="{BB962C8B-B14F-4D97-AF65-F5344CB8AC3E}">
        <p14:creationId xmlns:p14="http://schemas.microsoft.com/office/powerpoint/2010/main" val="160396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372AC-BD52-9540-D5E6-91428D4F6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06" y="947465"/>
            <a:ext cx="6156333" cy="19230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76332A-8E0B-A98B-E633-3D54521C4DE1}"/>
                  </a:ext>
                </a:extLst>
              </p:cNvPr>
              <p:cNvSpPr txBox="1"/>
              <p:nvPr/>
            </p:nvSpPr>
            <p:spPr>
              <a:xfrm>
                <a:off x="734786" y="4532353"/>
                <a:ext cx="1044375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800" b="1" i="1" u="none" strike="noStrike" baseline="0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1" i="1" u="none" strike="noStrike" baseline="0" dirty="0" smtClean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GB" sz="1800" b="1" i="1" u="none" strike="noStrike" baseline="0" dirty="0" smtClean="0">
                                <a:latin typeface="Cambria Math" panose="02040503050406030204" pitchFamily="18" charset="0"/>
                              </a:rPr>
                              <m:t>𝑴</m:t>
                            </m:r>
                          </m:sub>
                        </m:sSub>
                      </m:e>
                    </m:d>
                    <m:r>
                      <a:rPr lang="en-GB" sz="1800" b="1" i="0" u="none" strike="noStrike" baseline="0" dirty="0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800" b="1" i="0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1800" b="0" i="0" u="none" strike="noStrike" baseline="0" dirty="0">
                    <a:latin typeface="STIX-Regular"/>
                  </a:rPr>
                  <a:t>. </a:t>
                </a:r>
              </a:p>
              <a:p>
                <a:r>
                  <a:rPr lang="en-GB" sz="1800" b="0" i="0" u="none" strike="noStrike" baseline="0" dirty="0">
                    <a:latin typeface="STIX-Regular"/>
                  </a:rPr>
                  <a:t>Since the determinant is not zero, the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3 ×3</m:t>
                    </m:r>
                  </m:oMath>
                </a14:m>
                <a:r>
                  <a:rPr lang="en-GB" sz="1800" b="0" i="0" u="none" strike="noStrike" baseline="0" dirty="0">
                    <a:latin typeface="STIX-Regular"/>
                  </a:rPr>
                  <a:t> matrix is </a:t>
                </a:r>
                <a:r>
                  <a:rPr lang="en-GB" sz="1800" b="0" i="0" u="none" strike="noStrike" baseline="0" dirty="0" err="1">
                    <a:latin typeface="STIX-Regular"/>
                  </a:rPr>
                  <a:t>nonsingular</a:t>
                </a:r>
                <a:r>
                  <a:rPr lang="en-GB" sz="1800" b="0" i="0" u="none" strike="noStrike" baseline="0" dirty="0">
                    <a:latin typeface="STIX-Regular"/>
                  </a:rPr>
                  <a:t>, and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GB" sz="800" b="1" i="0" u="none" strike="noStrike" baseline="0" dirty="0">
                    <a:latin typeface="STIX-Bold"/>
                  </a:rPr>
                  <a:t> </a:t>
                </a:r>
                <a:r>
                  <a:rPr lang="en-GB" sz="1800" b="0" i="0" u="none" strike="noStrike" baseline="0" dirty="0">
                    <a:latin typeface="STIX-Regular"/>
                  </a:rPr>
                  <a:t>is 3.</a:t>
                </a:r>
              </a:p>
              <a:p>
                <a:endParaRPr lang="en-GB" dirty="0">
                  <a:latin typeface="STIX-Regular"/>
                </a:endParaRPr>
              </a:p>
              <a:p>
                <a:endParaRPr lang="en-GB" sz="1800" b="0" i="0" u="none" strike="noStrike" baseline="0" dirty="0">
                  <a:latin typeface="STIX-Regular"/>
                </a:endParaRPr>
              </a:p>
              <a:p>
                <a:r>
                  <a:rPr lang="en-GB" sz="1800" b="0" i="0" u="none" strike="noStrike" baseline="0" dirty="0">
                    <a:latin typeface="STIX-Regular"/>
                  </a:rPr>
                  <a:t>We conclude that the system is controllable since the</a:t>
                </a:r>
                <a:r>
                  <a:rPr lang="en-GB" sz="1800" b="0" i="0" u="none" strike="noStrike" dirty="0">
                    <a:latin typeface="STIX-Regular"/>
                  </a:rPr>
                  <a:t> </a:t>
                </a:r>
                <a:r>
                  <a:rPr lang="en-GB" sz="1800" b="0" i="0" u="none" strike="noStrike" baseline="0" dirty="0">
                    <a:latin typeface="STIX-Regular"/>
                  </a:rPr>
                  <a:t>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GB" sz="800" b="1" i="0" u="none" strike="noStrike" baseline="0" dirty="0">
                    <a:latin typeface="STIX-Bold"/>
                  </a:rPr>
                  <a:t> </a:t>
                </a:r>
                <a:r>
                  <a:rPr lang="en-GB" sz="1800" b="0" i="0" u="none" strike="noStrike" baseline="0" dirty="0">
                    <a:latin typeface="STIX-Regular"/>
                  </a:rPr>
                  <a:t>equals the system order. </a:t>
                </a:r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476332A-8E0B-A98B-E633-3D54521C4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6" y="4532353"/>
                <a:ext cx="10443753" cy="1477328"/>
              </a:xfrm>
              <a:prstGeom prst="rect">
                <a:avLst/>
              </a:prstGeom>
              <a:blipFill>
                <a:blip r:embed="rId3"/>
                <a:stretch>
                  <a:fillRect l="-525" t="-2058" b="-5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D31E7D6-1164-23DD-ACDF-CB60C1C4D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942" y="2589074"/>
            <a:ext cx="4762500" cy="15716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4531357-CA18-695C-37A8-2252B99C24CA}"/>
              </a:ext>
            </a:extLst>
          </p:cNvPr>
          <p:cNvSpPr txBox="1"/>
          <p:nvPr/>
        </p:nvSpPr>
        <p:spPr>
          <a:xfrm>
            <a:off x="734786" y="482473"/>
            <a:ext cx="60979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Ex7.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832EB0-A8CE-798B-17BF-51CA35905DD0}"/>
              </a:ext>
            </a:extLst>
          </p:cNvPr>
          <p:cNvGrpSpPr/>
          <p:nvPr/>
        </p:nvGrpSpPr>
        <p:grpSpPr>
          <a:xfrm>
            <a:off x="7584708" y="511464"/>
            <a:ext cx="686160" cy="1922400"/>
            <a:chOff x="7584708" y="511464"/>
            <a:chExt cx="686160" cy="192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66191CA-1AF3-36F2-835B-A9C4338084A4}"/>
                    </a:ext>
                  </a:extLst>
                </p14:cNvPr>
                <p14:cNvContentPartPr/>
                <p14:nvPr/>
              </p14:nvContentPartPr>
              <p14:xfrm>
                <a:off x="7584708" y="650424"/>
                <a:ext cx="182160" cy="178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66191CA-1AF3-36F2-835B-A9C4338084A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76068" y="641424"/>
                  <a:ext cx="199800" cy="180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46C7B09-88F3-590A-C681-5A1A5B84120C}"/>
                    </a:ext>
                  </a:extLst>
                </p14:cNvPr>
                <p14:cNvContentPartPr/>
                <p14:nvPr/>
              </p14:nvContentPartPr>
              <p14:xfrm>
                <a:off x="7782348" y="678864"/>
                <a:ext cx="304200" cy="224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46C7B09-88F3-590A-C681-5A1A5B84120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73708" y="669864"/>
                  <a:ext cx="3218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2C742A5-7D05-FE75-9AA1-9942E1F225C0}"/>
                    </a:ext>
                  </a:extLst>
                </p14:cNvPr>
                <p14:cNvContentPartPr/>
                <p14:nvPr/>
              </p14:nvContentPartPr>
              <p14:xfrm>
                <a:off x="8019948" y="511464"/>
                <a:ext cx="58680" cy="40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2C742A5-7D05-FE75-9AA1-9942E1F225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010948" y="502824"/>
                  <a:ext cx="763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1FD197-10FB-417C-1ECE-A97FDEA3633B}"/>
                    </a:ext>
                  </a:extLst>
                </p14:cNvPr>
                <p14:cNvContentPartPr/>
                <p14:nvPr/>
              </p14:nvContentPartPr>
              <p14:xfrm>
                <a:off x="8207868" y="839784"/>
                <a:ext cx="63000" cy="229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1FD197-10FB-417C-1ECE-A97FDEA363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98868" y="831144"/>
                  <a:ext cx="8064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B779DB2-DEC4-156C-EE7D-6DFE2ADE4584}"/>
              </a:ext>
            </a:extLst>
          </p:cNvPr>
          <p:cNvGrpSpPr/>
          <p:nvPr/>
        </p:nvGrpSpPr>
        <p:grpSpPr>
          <a:xfrm>
            <a:off x="8539068" y="813144"/>
            <a:ext cx="159840" cy="119880"/>
            <a:chOff x="8539068" y="813144"/>
            <a:chExt cx="159840" cy="11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4E93221-024F-BAD7-F012-37465D966BAE}"/>
                    </a:ext>
                  </a:extLst>
                </p14:cNvPr>
                <p14:cNvContentPartPr/>
                <p14:nvPr/>
              </p14:nvContentPartPr>
              <p14:xfrm>
                <a:off x="8539068" y="889104"/>
                <a:ext cx="149400" cy="43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4E93221-024F-BAD7-F012-37465D966BA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530428" y="880464"/>
                  <a:ext cx="1670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4BA6015-9989-1C09-5AD0-D28FBF53325B}"/>
                    </a:ext>
                  </a:extLst>
                </p14:cNvPr>
                <p14:cNvContentPartPr/>
                <p14:nvPr/>
              </p14:nvContentPartPr>
              <p14:xfrm>
                <a:off x="8617188" y="813144"/>
                <a:ext cx="81720" cy="13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4BA6015-9989-1C09-5AD0-D28FBF53325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08548" y="804504"/>
                  <a:ext cx="99360" cy="3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202D6C-7379-A0BE-87D5-73199ACC3CDF}"/>
              </a:ext>
            </a:extLst>
          </p:cNvPr>
          <p:cNvGrpSpPr/>
          <p:nvPr/>
        </p:nvGrpSpPr>
        <p:grpSpPr>
          <a:xfrm>
            <a:off x="8992308" y="677784"/>
            <a:ext cx="1437480" cy="317160"/>
            <a:chOff x="8992308" y="677784"/>
            <a:chExt cx="1437480" cy="31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AA85A48-C914-654E-9B6C-B50984EAB1B2}"/>
                    </a:ext>
                  </a:extLst>
                </p14:cNvPr>
                <p14:cNvContentPartPr/>
                <p14:nvPr/>
              </p14:nvContentPartPr>
              <p14:xfrm>
                <a:off x="8992308" y="876864"/>
                <a:ext cx="136440" cy="29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AA85A48-C914-654E-9B6C-B50984EAB1B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83668" y="868224"/>
                  <a:ext cx="1540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FD76EE8-343B-7849-E740-76BAA9C25524}"/>
                    </a:ext>
                  </a:extLst>
                </p14:cNvPr>
                <p14:cNvContentPartPr/>
                <p14:nvPr/>
              </p14:nvContentPartPr>
              <p14:xfrm>
                <a:off x="9214428" y="736824"/>
                <a:ext cx="251280" cy="169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FD76EE8-343B-7849-E740-76BAA9C255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5428" y="728184"/>
                  <a:ext cx="268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6C619E-E5B4-3268-407A-B4FF7C824C54}"/>
                    </a:ext>
                  </a:extLst>
                </p14:cNvPr>
                <p14:cNvContentPartPr/>
                <p14:nvPr/>
              </p14:nvContentPartPr>
              <p14:xfrm>
                <a:off x="9521148" y="827544"/>
                <a:ext cx="45360" cy="167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6C619E-E5B4-3268-407A-B4FF7C824C5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512148" y="818544"/>
                  <a:ext cx="63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560A1A-F507-E66A-13D2-A39E2493B804}"/>
                    </a:ext>
                  </a:extLst>
                </p14:cNvPr>
                <p14:cNvContentPartPr/>
                <p14:nvPr/>
              </p14:nvContentPartPr>
              <p14:xfrm>
                <a:off x="9669108" y="817464"/>
                <a:ext cx="207000" cy="39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560A1A-F507-E66A-13D2-A39E2493B80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660468" y="808464"/>
                  <a:ext cx="2246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6F0D45-5062-A42D-856B-A4DC620A3A21}"/>
                    </a:ext>
                  </a:extLst>
                </p14:cNvPr>
                <p14:cNvContentPartPr/>
                <p14:nvPr/>
              </p14:nvContentPartPr>
              <p14:xfrm>
                <a:off x="9826788" y="766344"/>
                <a:ext cx="24840" cy="14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6F0D45-5062-A42D-856B-A4DC620A3A2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817788" y="757344"/>
                  <a:ext cx="424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C034B50-7375-C90C-1E7E-57C4020ED99D}"/>
                    </a:ext>
                  </a:extLst>
                </p14:cNvPr>
                <p14:cNvContentPartPr/>
                <p14:nvPr/>
              </p14:nvContentPartPr>
              <p14:xfrm>
                <a:off x="9959628" y="677784"/>
                <a:ext cx="140400" cy="1447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C034B50-7375-C90C-1E7E-57C4020ED99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950628" y="668784"/>
                  <a:ext cx="158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2093A34-2EB1-B4BC-A6B6-CF15A5EE65A5}"/>
                    </a:ext>
                  </a:extLst>
                </p14:cNvPr>
                <p14:cNvContentPartPr/>
                <p14:nvPr/>
              </p14:nvContentPartPr>
              <p14:xfrm>
                <a:off x="10172748" y="771744"/>
                <a:ext cx="257040" cy="13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2093A34-2EB1-B4BC-A6B6-CF15A5EE65A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163748" y="763104"/>
                  <a:ext cx="274680" cy="15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72AFA0-79A5-B486-E9CE-03C045E1B904}"/>
              </a:ext>
            </a:extLst>
          </p:cNvPr>
          <p:cNvGrpSpPr/>
          <p:nvPr/>
        </p:nvGrpSpPr>
        <p:grpSpPr>
          <a:xfrm>
            <a:off x="7992948" y="1331184"/>
            <a:ext cx="904320" cy="418680"/>
            <a:chOff x="7992948" y="1331184"/>
            <a:chExt cx="904320" cy="41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770584-8207-08AD-F9CE-4D9ADDCC7AE7}"/>
                    </a:ext>
                  </a:extLst>
                </p14:cNvPr>
                <p14:cNvContentPartPr/>
                <p14:nvPr/>
              </p14:nvContentPartPr>
              <p14:xfrm>
                <a:off x="7992948" y="1466904"/>
                <a:ext cx="247320" cy="196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770584-8207-08AD-F9CE-4D9ADDCC7AE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84308" y="1457904"/>
                  <a:ext cx="2649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1FB7304-BBDC-3359-9D5C-4923D530E9E4}"/>
                    </a:ext>
                  </a:extLst>
                </p14:cNvPr>
                <p14:cNvContentPartPr/>
                <p14:nvPr/>
              </p14:nvContentPartPr>
              <p14:xfrm>
                <a:off x="8238108" y="1331184"/>
                <a:ext cx="19440" cy="457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1FB7304-BBDC-3359-9D5C-4923D530E9E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29108" y="1322184"/>
                  <a:ext cx="370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B9CC86-EB35-2AFD-A49B-314552E51668}"/>
                    </a:ext>
                  </a:extLst>
                </p14:cNvPr>
                <p14:cNvContentPartPr/>
                <p14:nvPr/>
              </p14:nvContentPartPr>
              <p14:xfrm>
                <a:off x="8328828" y="1531344"/>
                <a:ext cx="281160" cy="218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B9CC86-EB35-2AFD-A49B-314552E516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20188" y="1522704"/>
                  <a:ext cx="2988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9C7F24-8ED3-FD13-D5D4-969C7E08A62B}"/>
                    </a:ext>
                  </a:extLst>
                </p14:cNvPr>
                <p14:cNvContentPartPr/>
                <p14:nvPr/>
              </p14:nvContentPartPr>
              <p14:xfrm>
                <a:off x="8792148" y="1538544"/>
                <a:ext cx="105120" cy="8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9C7F24-8ED3-FD13-D5D4-969C7E08A62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83508" y="1529544"/>
                  <a:ext cx="12276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624CC8C-8519-D4DE-D74E-2F7CB8DE23CC}"/>
                  </a:ext>
                </a:extLst>
              </p14:cNvPr>
              <p14:cNvContentPartPr/>
              <p14:nvPr/>
            </p14:nvContentPartPr>
            <p14:xfrm>
              <a:off x="7917348" y="2182584"/>
              <a:ext cx="342000" cy="203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624CC8C-8519-D4DE-D74E-2F7CB8DE23C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08708" y="2173584"/>
                <a:ext cx="35964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F5F3957-669D-B93F-D104-78EB2F022AEB}"/>
                  </a:ext>
                </a:extLst>
              </p14:cNvPr>
              <p14:cNvContentPartPr/>
              <p14:nvPr/>
            </p14:nvContentPartPr>
            <p14:xfrm>
              <a:off x="8209308" y="1980984"/>
              <a:ext cx="43560" cy="36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F5F3957-669D-B93F-D104-78EB2F022AE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8200668" y="1972344"/>
                <a:ext cx="61200" cy="5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3CEE177-9C7D-1B39-D885-89C0345A98D1}"/>
              </a:ext>
            </a:extLst>
          </p:cNvPr>
          <p:cNvGrpSpPr/>
          <p:nvPr/>
        </p:nvGrpSpPr>
        <p:grpSpPr>
          <a:xfrm>
            <a:off x="9166188" y="1375824"/>
            <a:ext cx="1312920" cy="250560"/>
            <a:chOff x="9166188" y="1375824"/>
            <a:chExt cx="131292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92599B2-89AD-38FE-D242-645590B1497B}"/>
                    </a:ext>
                  </a:extLst>
                </p14:cNvPr>
                <p14:cNvContentPartPr/>
                <p14:nvPr/>
              </p14:nvContentPartPr>
              <p14:xfrm>
                <a:off x="9166188" y="1499304"/>
                <a:ext cx="142200" cy="31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92599B2-89AD-38FE-D242-645590B1497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57188" y="1490304"/>
                  <a:ext cx="1598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3AF7A49-221C-8EDA-E956-CE6C243CE946}"/>
                    </a:ext>
                  </a:extLst>
                </p14:cNvPr>
                <p14:cNvContentPartPr/>
                <p14:nvPr/>
              </p14:nvContentPartPr>
              <p14:xfrm>
                <a:off x="9364548" y="1375824"/>
                <a:ext cx="174960" cy="155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3AF7A49-221C-8EDA-E956-CE6C243CE9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355908" y="1366824"/>
                  <a:ext cx="1926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953A9E-4985-03EE-964D-FD7ABBB2BB74}"/>
                    </a:ext>
                  </a:extLst>
                </p14:cNvPr>
                <p14:cNvContentPartPr/>
                <p14:nvPr/>
              </p14:nvContentPartPr>
              <p14:xfrm>
                <a:off x="9598548" y="1483104"/>
                <a:ext cx="225360" cy="14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953A9E-4985-03EE-964D-FD7ABBB2BB7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589548" y="1474464"/>
                  <a:ext cx="2430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11DFBB1-6788-207B-F23D-3C048BDB1EF1}"/>
                    </a:ext>
                  </a:extLst>
                </p14:cNvPr>
                <p14:cNvContentPartPr/>
                <p14:nvPr/>
              </p14:nvContentPartPr>
              <p14:xfrm>
                <a:off x="9940188" y="1466904"/>
                <a:ext cx="257400" cy="4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11DFBB1-6788-207B-F23D-3C048BDB1EF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931548" y="1457904"/>
                  <a:ext cx="27504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10D1BE6-807F-25BE-098B-6F3B54086100}"/>
                    </a:ext>
                  </a:extLst>
                </p14:cNvPr>
                <p14:cNvContentPartPr/>
                <p14:nvPr/>
              </p14:nvContentPartPr>
              <p14:xfrm>
                <a:off x="10105428" y="1403544"/>
                <a:ext cx="39960" cy="163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10D1BE6-807F-25BE-098B-6F3B5408610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96428" y="1394544"/>
                  <a:ext cx="576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500133-DB1F-2573-96D0-8C12B303E6D0}"/>
                    </a:ext>
                  </a:extLst>
                </p14:cNvPr>
                <p14:cNvContentPartPr/>
                <p14:nvPr/>
              </p14:nvContentPartPr>
              <p14:xfrm>
                <a:off x="10271028" y="1381224"/>
                <a:ext cx="208080" cy="150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500133-DB1F-2573-96D0-8C12B303E6D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262388" y="1372224"/>
                  <a:ext cx="225720" cy="168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975DFD1A-46BC-1298-5511-AC820A8802E7}"/>
                  </a:ext>
                </a:extLst>
              </p14:cNvPr>
              <p14:cNvContentPartPr/>
              <p14:nvPr/>
            </p14:nvContentPartPr>
            <p14:xfrm>
              <a:off x="8380308" y="2235864"/>
              <a:ext cx="133920" cy="2494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975DFD1A-46BC-1298-5511-AC820A8802E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71308" y="2227224"/>
                <a:ext cx="15156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2231B19-5E95-DB29-3CFE-74A713AC999F}"/>
              </a:ext>
            </a:extLst>
          </p:cNvPr>
          <p:cNvGrpSpPr/>
          <p:nvPr/>
        </p:nvGrpSpPr>
        <p:grpSpPr>
          <a:xfrm>
            <a:off x="8785308" y="2187984"/>
            <a:ext cx="148320" cy="95040"/>
            <a:chOff x="8785308" y="2187984"/>
            <a:chExt cx="148320" cy="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FE2080C-D94E-7049-7F59-4D3542CB3B9C}"/>
                    </a:ext>
                  </a:extLst>
                </p14:cNvPr>
                <p14:cNvContentPartPr/>
                <p14:nvPr/>
              </p14:nvContentPartPr>
              <p14:xfrm>
                <a:off x="8785308" y="2250264"/>
                <a:ext cx="148320" cy="32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FE2080C-D94E-7049-7F59-4D3542CB3B9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76668" y="2241624"/>
                  <a:ext cx="16596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D1FF05-47EF-28DD-E729-18CCEFBC2F92}"/>
                    </a:ext>
                  </a:extLst>
                </p14:cNvPr>
                <p14:cNvContentPartPr/>
                <p14:nvPr/>
              </p14:nvContentPartPr>
              <p14:xfrm>
                <a:off x="8822388" y="2187984"/>
                <a:ext cx="88200" cy="151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D1FF05-47EF-28DD-E729-18CCEFBC2F9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13388" y="2178984"/>
                  <a:ext cx="10584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8284F45-200C-AD72-8F95-2FF260030868}"/>
                  </a:ext>
                </a:extLst>
              </p14:cNvPr>
              <p14:cNvContentPartPr/>
              <p14:nvPr/>
            </p14:nvContentPartPr>
            <p14:xfrm>
              <a:off x="9276348" y="2220744"/>
              <a:ext cx="5040" cy="288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8284F45-200C-AD72-8F95-2FF26003086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267348" y="2211744"/>
                <a:ext cx="22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04CDFFE-466B-DFCA-539D-7D79CB868BB3}"/>
                  </a:ext>
                </a:extLst>
              </p14:cNvPr>
              <p14:cNvContentPartPr/>
              <p14:nvPr/>
            </p14:nvContentPartPr>
            <p14:xfrm>
              <a:off x="4638108" y="2596944"/>
              <a:ext cx="141840" cy="313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04CDFFE-466B-DFCA-539D-7D79CB868BB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629468" y="2588304"/>
                <a:ext cx="159480" cy="4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9D39047F-630A-65F4-46EB-E7AAB6BE64F0}"/>
              </a:ext>
            </a:extLst>
          </p:cNvPr>
          <p:cNvGrpSpPr/>
          <p:nvPr/>
        </p:nvGrpSpPr>
        <p:grpSpPr>
          <a:xfrm>
            <a:off x="9185988" y="2043264"/>
            <a:ext cx="1579680" cy="385920"/>
            <a:chOff x="9185988" y="2043264"/>
            <a:chExt cx="1579680" cy="38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280A8E-326F-2E7A-9CC3-F68E3E071B6C}"/>
                    </a:ext>
                  </a:extLst>
                </p14:cNvPr>
                <p14:cNvContentPartPr/>
                <p14:nvPr/>
              </p14:nvContentPartPr>
              <p14:xfrm>
                <a:off x="9185988" y="2215704"/>
                <a:ext cx="138960" cy="288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280A8E-326F-2E7A-9CC3-F68E3E071B6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176988" y="2207064"/>
                  <a:ext cx="1566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48A9BA0-CA89-2154-B69C-6497B52FA714}"/>
                    </a:ext>
                  </a:extLst>
                </p14:cNvPr>
                <p14:cNvContentPartPr/>
                <p14:nvPr/>
              </p14:nvContentPartPr>
              <p14:xfrm>
                <a:off x="9381468" y="2081424"/>
                <a:ext cx="315000" cy="195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48A9BA0-CA89-2154-B69C-6497B52FA7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72828" y="2072784"/>
                  <a:ext cx="33264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5F3CE7B-6637-78A3-EB76-561CB6BC25F1}"/>
                    </a:ext>
                  </a:extLst>
                </p14:cNvPr>
                <p14:cNvContentPartPr/>
                <p14:nvPr/>
              </p14:nvContentPartPr>
              <p14:xfrm>
                <a:off x="9736428" y="2056224"/>
                <a:ext cx="178200" cy="1846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5F3CE7B-6637-78A3-EB76-561CB6BC25F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27428" y="2047224"/>
                  <a:ext cx="1958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C0A4484-28B4-C55E-E1BE-54F39E03F330}"/>
                    </a:ext>
                  </a:extLst>
                </p14:cNvPr>
                <p14:cNvContentPartPr/>
                <p14:nvPr/>
              </p14:nvContentPartPr>
              <p14:xfrm>
                <a:off x="9947748" y="2200944"/>
                <a:ext cx="149040" cy="228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C0A4484-28B4-C55E-E1BE-54F39E03F33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39108" y="2191944"/>
                  <a:ext cx="166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730A8AA-565E-FD7D-8F6E-E6B3455AB806}"/>
                    </a:ext>
                  </a:extLst>
                </p14:cNvPr>
                <p14:cNvContentPartPr/>
                <p14:nvPr/>
              </p14:nvContentPartPr>
              <p14:xfrm>
                <a:off x="10248348" y="2123904"/>
                <a:ext cx="235440" cy="65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730A8AA-565E-FD7D-8F6E-E6B3455AB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239348" y="2114904"/>
                  <a:ext cx="253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FC88FEB-A916-8621-60F7-7C14D58F53A9}"/>
                    </a:ext>
                  </a:extLst>
                </p14:cNvPr>
                <p14:cNvContentPartPr/>
                <p14:nvPr/>
              </p14:nvContentPartPr>
              <p14:xfrm>
                <a:off x="10376508" y="2043264"/>
                <a:ext cx="51480" cy="221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FC88FEB-A916-8621-60F7-7C14D58F53A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67508" y="2034264"/>
                  <a:ext cx="69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6AF8712-6170-65A5-6ABB-8A7502E8B38E}"/>
                    </a:ext>
                  </a:extLst>
                </p14:cNvPr>
                <p14:cNvContentPartPr/>
                <p14:nvPr/>
              </p14:nvContentPartPr>
              <p14:xfrm>
                <a:off x="10518708" y="2047944"/>
                <a:ext cx="246960" cy="128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6AF8712-6170-65A5-6ABB-8A7502E8B38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509708" y="2039304"/>
                  <a:ext cx="26460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3501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BFDF8-7A84-4895-694F-47A416D0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Ex8.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0EA78-F765-DB0E-1001-9120B63A6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11" y="365125"/>
            <a:ext cx="5362575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ED31F6-CE77-4CCB-4545-9FDE2CEDA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076" y="2154128"/>
            <a:ext cx="4381500" cy="1562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6B304-5056-C74E-4D1D-EE28D8E53A5B}"/>
                  </a:ext>
                </a:extLst>
              </p:cNvPr>
              <p:cNvSpPr txBox="1"/>
              <p:nvPr/>
            </p:nvSpPr>
            <p:spPr>
              <a:xfrm>
                <a:off x="641480" y="4500475"/>
                <a:ext cx="1071232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800" b="0" i="0" u="none" strike="noStrike" baseline="0" dirty="0">
                    <a:latin typeface="STIX-Regular"/>
                  </a:rPr>
                  <a:t>Not only is the determinant of this matrix </a:t>
                </a:r>
                <a14:m>
                  <m:oMath xmlns:m="http://schemas.openxmlformats.org/officeDocument/2006/math"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i="0" u="none" strike="noStrike" baseline="0" dirty="0">
                    <a:latin typeface="STIX-Regular"/>
                  </a:rPr>
                  <a:t>equal to zero, but so is the determinant of any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GB" sz="1800" b="0" i="0" u="none" strike="noStrike" baseline="0" dirty="0">
                  <a:latin typeface="STIX-Regular"/>
                </a:endParaRPr>
              </a:p>
              <a:p>
                <a:pPr algn="l"/>
                <a:r>
                  <a:rPr lang="en-GB" sz="1800" b="0" i="0" u="none" strike="noStrike" baseline="0" dirty="0">
                    <a:latin typeface="STIX-Regular"/>
                  </a:rPr>
                  <a:t>submatrix. Thus, the rank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  <m:r>
                      <a:rPr lang="en-GB" sz="1800" b="1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800" b="0" i="0" u="none" strike="noStrike" baseline="0" dirty="0">
                    <a:latin typeface="STIX-Regular"/>
                  </a:rPr>
                  <a:t> is 1.</a:t>
                </a:r>
              </a:p>
              <a:p>
                <a:pPr algn="l"/>
                <a:r>
                  <a:rPr lang="en-GB" sz="1800" b="0" i="0" u="none" strike="noStrike" baseline="0" dirty="0">
                    <a:latin typeface="STIX-Regular"/>
                  </a:rPr>
                  <a:t> </a:t>
                </a:r>
              </a:p>
              <a:p>
                <a:pPr algn="l"/>
                <a:r>
                  <a:rPr lang="en-GB" sz="1800" b="0" i="0" u="none" strike="noStrike" baseline="0" dirty="0">
                    <a:latin typeface="STIX-Regular"/>
                  </a:rPr>
                  <a:t>The system is uncontrollable because the rank</a:t>
                </a:r>
                <a:r>
                  <a:rPr lang="en-GB" sz="1800" b="0" i="0" u="none" strike="noStrike" dirty="0">
                    <a:latin typeface="STIX-Regular"/>
                  </a:rPr>
                  <a:t> </a:t>
                </a:r>
                <a:r>
                  <a:rPr lang="en-GB" sz="1800" b="0" i="0" u="none" strike="noStrike" baseline="0" dirty="0">
                    <a:latin typeface="STIX-Regular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GB" sz="1800" b="1" i="1" u="none" strike="noStrike" baseline="0" dirty="0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GB" sz="800" b="1" i="0" u="none" strike="noStrike" baseline="0" dirty="0">
                    <a:latin typeface="STIX-Bold"/>
                  </a:rPr>
                  <a:t>  </a:t>
                </a:r>
                <a:r>
                  <a:rPr lang="en-GB" sz="1800" b="0" i="0" u="none" strike="noStrike" baseline="0" dirty="0">
                    <a:latin typeface="STIX-Regular"/>
                  </a:rPr>
                  <a:t>is 1, which is less than the order, 3, of the system.</a:t>
                </a:r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FD6B304-5056-C74E-4D1D-EE28D8E53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80" y="4500475"/>
                <a:ext cx="10712320" cy="1200329"/>
              </a:xfrm>
              <a:prstGeom prst="rect">
                <a:avLst/>
              </a:prstGeom>
              <a:blipFill>
                <a:blip r:embed="rId4"/>
                <a:stretch>
                  <a:fillRect l="-455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144AA69-BA71-F345-B42B-CFF7EF10DD96}"/>
                  </a:ext>
                </a:extLst>
              </p14:cNvPr>
              <p14:cNvContentPartPr/>
              <p14:nvPr/>
            </p14:nvContentPartPr>
            <p14:xfrm>
              <a:off x="8172948" y="390504"/>
              <a:ext cx="56880" cy="23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144AA69-BA71-F345-B42B-CFF7EF10DD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63948" y="381864"/>
                <a:ext cx="745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83C9F0-1CE0-0482-9FFD-30B8E46887D9}"/>
              </a:ext>
            </a:extLst>
          </p:cNvPr>
          <p:cNvGrpSpPr/>
          <p:nvPr/>
        </p:nvGrpSpPr>
        <p:grpSpPr>
          <a:xfrm>
            <a:off x="8015268" y="557904"/>
            <a:ext cx="369000" cy="258480"/>
            <a:chOff x="8015268" y="557904"/>
            <a:chExt cx="36900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705E66-09C9-0F9B-8EA1-0F75244E7538}"/>
                    </a:ext>
                  </a:extLst>
                </p14:cNvPr>
                <p14:cNvContentPartPr/>
                <p14:nvPr/>
              </p14:nvContentPartPr>
              <p14:xfrm>
                <a:off x="8015268" y="557904"/>
                <a:ext cx="239760" cy="225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705E66-09C9-0F9B-8EA1-0F75244E753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006268" y="549264"/>
                  <a:ext cx="2574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6B61AC7-F368-CDD2-2DD6-6825357C0871}"/>
                    </a:ext>
                  </a:extLst>
                </p14:cNvPr>
                <p14:cNvContentPartPr/>
                <p14:nvPr/>
              </p14:nvContentPartPr>
              <p14:xfrm>
                <a:off x="8372028" y="683904"/>
                <a:ext cx="12240" cy="1324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6B61AC7-F368-CDD2-2DD6-6825357C08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363028" y="674904"/>
                  <a:ext cx="29880" cy="15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CECD598-FD5E-5E48-7380-353574270E93}"/>
              </a:ext>
            </a:extLst>
          </p:cNvPr>
          <p:cNvGrpSpPr/>
          <p:nvPr/>
        </p:nvGrpSpPr>
        <p:grpSpPr>
          <a:xfrm>
            <a:off x="8632668" y="601104"/>
            <a:ext cx="173880" cy="98280"/>
            <a:chOff x="8632668" y="601104"/>
            <a:chExt cx="173880" cy="9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06E420-552A-2DF8-14A2-993573E31B3D}"/>
                    </a:ext>
                  </a:extLst>
                </p14:cNvPr>
                <p14:cNvContentPartPr/>
                <p14:nvPr/>
              </p14:nvContentPartPr>
              <p14:xfrm>
                <a:off x="8632668" y="670584"/>
                <a:ext cx="145080" cy="2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06E420-552A-2DF8-14A2-993573E31B3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24028" y="661584"/>
                  <a:ext cx="16272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B3DB78-DA01-78C3-8908-097C53256FF5}"/>
                    </a:ext>
                  </a:extLst>
                </p14:cNvPr>
                <p14:cNvContentPartPr/>
                <p14:nvPr/>
              </p14:nvContentPartPr>
              <p14:xfrm>
                <a:off x="8667948" y="601104"/>
                <a:ext cx="138600" cy="1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B3DB78-DA01-78C3-8908-097C53256FF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659308" y="592464"/>
                  <a:ext cx="15624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69C3100-F0BD-496F-782B-3B0E800AF4B0}"/>
              </a:ext>
            </a:extLst>
          </p:cNvPr>
          <p:cNvGrpSpPr/>
          <p:nvPr/>
        </p:nvGrpSpPr>
        <p:grpSpPr>
          <a:xfrm>
            <a:off x="7933548" y="1033104"/>
            <a:ext cx="795600" cy="426240"/>
            <a:chOff x="7933548" y="1033104"/>
            <a:chExt cx="795600" cy="42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2B5C2F5-A897-21B1-54DD-6005D067A6BA}"/>
                    </a:ext>
                  </a:extLst>
                </p14:cNvPr>
                <p14:cNvContentPartPr/>
                <p14:nvPr/>
              </p14:nvContentPartPr>
              <p14:xfrm>
                <a:off x="8176548" y="1065144"/>
                <a:ext cx="39600" cy="14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2B5C2F5-A897-21B1-54DD-6005D067A6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67908" y="1056144"/>
                  <a:ext cx="57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C3934A4-7EC3-A20C-F11C-948F444A35AF}"/>
                    </a:ext>
                  </a:extLst>
                </p14:cNvPr>
                <p14:cNvContentPartPr/>
                <p14:nvPr/>
              </p14:nvContentPartPr>
              <p14:xfrm>
                <a:off x="7933548" y="1167024"/>
                <a:ext cx="279000" cy="2113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C3934A4-7EC3-A20C-F11C-948F444A35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24548" y="1158024"/>
                  <a:ext cx="296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3E89415-6DA8-B5C0-512A-BF15A778CF95}"/>
                    </a:ext>
                  </a:extLst>
                </p14:cNvPr>
                <p14:cNvContentPartPr/>
                <p14:nvPr/>
              </p14:nvContentPartPr>
              <p14:xfrm>
                <a:off x="8349348" y="1294824"/>
                <a:ext cx="199800" cy="164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3E89415-6DA8-B5C0-512A-BF15A778CF9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40708" y="1285824"/>
                  <a:ext cx="2174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2248F50-6E67-92E1-403E-28A2C078A1CC}"/>
                    </a:ext>
                  </a:extLst>
                </p14:cNvPr>
                <p14:cNvContentPartPr/>
                <p14:nvPr/>
              </p14:nvContentPartPr>
              <p14:xfrm>
                <a:off x="8590188" y="1297344"/>
                <a:ext cx="138960" cy="13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2248F50-6E67-92E1-403E-28A2C078A1C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81188" y="1288704"/>
                  <a:ext cx="156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D28BF3-B86D-E7E7-6D96-1DA8002DDDF6}"/>
                    </a:ext>
                  </a:extLst>
                </p14:cNvPr>
                <p14:cNvContentPartPr/>
                <p14:nvPr/>
              </p14:nvContentPartPr>
              <p14:xfrm>
                <a:off x="8595228" y="1230024"/>
                <a:ext cx="98280" cy="10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D28BF3-B86D-E7E7-6D96-1DA8002DDDF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586588" y="1221024"/>
                  <a:ext cx="11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8E85FEE-2224-BBB6-E608-E39AE094F7D1}"/>
                    </a:ext>
                  </a:extLst>
                </p14:cNvPr>
                <p14:cNvContentPartPr/>
                <p14:nvPr/>
              </p14:nvContentPartPr>
              <p14:xfrm>
                <a:off x="8155668" y="1033104"/>
                <a:ext cx="71280" cy="72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8E85FEE-2224-BBB6-E608-E39AE094F7D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47028" y="1024464"/>
                  <a:ext cx="8892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7B0323-4721-48DE-D8DD-76E779D0413F}"/>
              </a:ext>
            </a:extLst>
          </p:cNvPr>
          <p:cNvGrpSpPr/>
          <p:nvPr/>
        </p:nvGrpSpPr>
        <p:grpSpPr>
          <a:xfrm>
            <a:off x="8980428" y="1104384"/>
            <a:ext cx="829440" cy="271800"/>
            <a:chOff x="8980428" y="1104384"/>
            <a:chExt cx="82944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788C4F-9713-7927-2EEB-9CC8271B5358}"/>
                    </a:ext>
                  </a:extLst>
                </p14:cNvPr>
                <p14:cNvContentPartPr/>
                <p14:nvPr/>
              </p14:nvContentPartPr>
              <p14:xfrm>
                <a:off x="8980428" y="1270344"/>
                <a:ext cx="191880" cy="8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788C4F-9713-7927-2EEB-9CC8271B53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971788" y="1261344"/>
                  <a:ext cx="2095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983C6F7-AFA9-6C56-F88F-18D3506305B9}"/>
                    </a:ext>
                  </a:extLst>
                </p14:cNvPr>
                <p14:cNvContentPartPr/>
                <p14:nvPr/>
              </p14:nvContentPartPr>
              <p14:xfrm>
                <a:off x="9268428" y="1104384"/>
                <a:ext cx="237240" cy="168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983C6F7-AFA9-6C56-F88F-18D3506305B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259428" y="1095384"/>
                  <a:ext cx="2548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7F94CFC-7DA1-79A7-519A-771EBCD9543E}"/>
                    </a:ext>
                  </a:extLst>
                </p14:cNvPr>
                <p14:cNvContentPartPr/>
                <p14:nvPr/>
              </p14:nvContentPartPr>
              <p14:xfrm>
                <a:off x="9566868" y="1227144"/>
                <a:ext cx="243000" cy="149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7F94CFC-7DA1-79A7-519A-771EBCD9543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7868" y="1218144"/>
                  <a:ext cx="260640" cy="166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4349346-2387-4FD3-A38E-9625C5F5446C}"/>
                  </a:ext>
                </a:extLst>
              </p14:cNvPr>
              <p14:cNvContentPartPr/>
              <p14:nvPr/>
            </p14:nvContentPartPr>
            <p14:xfrm>
              <a:off x="8317668" y="1754904"/>
              <a:ext cx="39960" cy="410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4349346-2387-4FD3-A38E-9625C5F5446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308668" y="1746264"/>
                <a:ext cx="57600" cy="5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344FD121-81D9-3E3F-C959-72A5B329AC94}"/>
              </a:ext>
            </a:extLst>
          </p:cNvPr>
          <p:cNvGrpSpPr/>
          <p:nvPr/>
        </p:nvGrpSpPr>
        <p:grpSpPr>
          <a:xfrm>
            <a:off x="7959108" y="1929504"/>
            <a:ext cx="659520" cy="244440"/>
            <a:chOff x="7959108" y="1929504"/>
            <a:chExt cx="659520" cy="2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B4D3F52-C640-DE34-4EF0-3B43BC9C7719}"/>
                    </a:ext>
                  </a:extLst>
                </p14:cNvPr>
                <p14:cNvContentPartPr/>
                <p14:nvPr/>
              </p14:nvContentPartPr>
              <p14:xfrm>
                <a:off x="7959108" y="1929504"/>
                <a:ext cx="417240" cy="176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B4D3F52-C640-DE34-4EF0-3B43BC9C771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0108" y="1920504"/>
                  <a:ext cx="434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CC1BED-D473-FEA1-560C-1570A66FA799}"/>
                    </a:ext>
                  </a:extLst>
                </p14:cNvPr>
                <p14:cNvContentPartPr/>
                <p14:nvPr/>
              </p14:nvContentPartPr>
              <p14:xfrm>
                <a:off x="8489388" y="1954344"/>
                <a:ext cx="129240" cy="219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CC1BED-D473-FEA1-560C-1570A66FA7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480388" y="1945704"/>
                  <a:ext cx="146880" cy="23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9A89D9-CEE3-42C5-7B30-E9CF894C5E85}"/>
              </a:ext>
            </a:extLst>
          </p:cNvPr>
          <p:cNvGrpSpPr/>
          <p:nvPr/>
        </p:nvGrpSpPr>
        <p:grpSpPr>
          <a:xfrm>
            <a:off x="10416468" y="1782264"/>
            <a:ext cx="560520" cy="214560"/>
            <a:chOff x="10416468" y="1782264"/>
            <a:chExt cx="5605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2C05925-A3CB-A1FE-6F61-684CE08FE753}"/>
                    </a:ext>
                  </a:extLst>
                </p14:cNvPr>
                <p14:cNvContentPartPr/>
                <p14:nvPr/>
              </p14:nvContentPartPr>
              <p14:xfrm>
                <a:off x="10416468" y="1885584"/>
                <a:ext cx="196920" cy="26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2C05925-A3CB-A1FE-6F61-684CE08FE7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07468" y="1876584"/>
                  <a:ext cx="2145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A18D645-55F5-C673-25DD-4F4C2B03EE5B}"/>
                    </a:ext>
                  </a:extLst>
                </p14:cNvPr>
                <p14:cNvContentPartPr/>
                <p14:nvPr/>
              </p14:nvContentPartPr>
              <p14:xfrm>
                <a:off x="10543188" y="1838424"/>
                <a:ext cx="18360" cy="158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A18D645-55F5-C673-25DD-4F4C2B03EE5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534548" y="1829784"/>
                  <a:ext cx="36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93B147B-B3A6-6A84-0D4C-68E82CD98673}"/>
                    </a:ext>
                  </a:extLst>
                </p14:cNvPr>
                <p14:cNvContentPartPr/>
                <p14:nvPr/>
              </p14:nvContentPartPr>
              <p14:xfrm>
                <a:off x="10745148" y="1782264"/>
                <a:ext cx="231840" cy="139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93B147B-B3A6-6A84-0D4C-68E82CD9867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36148" y="1773264"/>
                  <a:ext cx="249480" cy="15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8C1A37-CB69-0211-5009-5C7AC7E61E60}"/>
                  </a:ext>
                </a:extLst>
              </p14:cNvPr>
              <p14:cNvContentPartPr/>
              <p14:nvPr/>
            </p14:nvContentPartPr>
            <p14:xfrm>
              <a:off x="8301468" y="1750224"/>
              <a:ext cx="76680" cy="6120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8C1A37-CB69-0211-5009-5C7AC7E61E6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292828" y="1741584"/>
                <a:ext cx="9432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B8305217-8AB9-F254-3104-DF6EAE08B443}"/>
              </a:ext>
            </a:extLst>
          </p:cNvPr>
          <p:cNvGrpSpPr/>
          <p:nvPr/>
        </p:nvGrpSpPr>
        <p:grpSpPr>
          <a:xfrm>
            <a:off x="8832828" y="1816464"/>
            <a:ext cx="1371960" cy="294840"/>
            <a:chOff x="8832828" y="1816464"/>
            <a:chExt cx="1371960" cy="29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1671F8-77DB-82D3-6455-A656E7265868}"/>
                    </a:ext>
                  </a:extLst>
                </p14:cNvPr>
                <p14:cNvContentPartPr/>
                <p14:nvPr/>
              </p14:nvContentPartPr>
              <p14:xfrm>
                <a:off x="8851188" y="1976664"/>
                <a:ext cx="133200" cy="34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1671F8-77DB-82D3-6455-A656E726586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42188" y="1968024"/>
                  <a:ext cx="1508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3975A49-375C-3F0B-E8A3-93A4BF68987D}"/>
                    </a:ext>
                  </a:extLst>
                </p14:cNvPr>
                <p14:cNvContentPartPr/>
                <p14:nvPr/>
              </p14:nvContentPartPr>
              <p14:xfrm>
                <a:off x="8872788" y="1910064"/>
                <a:ext cx="99000" cy="13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3975A49-375C-3F0B-E8A3-93A4BF68987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63788" y="1901064"/>
                  <a:ext cx="1166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8AA84B2-ED3B-6867-C2EF-6CA6A9A55CEB}"/>
                    </a:ext>
                  </a:extLst>
                </p14:cNvPr>
                <p14:cNvContentPartPr/>
                <p14:nvPr/>
              </p14:nvContentPartPr>
              <p14:xfrm>
                <a:off x="9251508" y="1954704"/>
                <a:ext cx="151920" cy="35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8AA84B2-ED3B-6867-C2EF-6CA6A9A55CE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242508" y="1946064"/>
                  <a:ext cx="169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37A4411-CD90-17A3-8E26-8171415B2360}"/>
                    </a:ext>
                  </a:extLst>
                </p14:cNvPr>
                <p14:cNvContentPartPr/>
                <p14:nvPr/>
              </p14:nvContentPartPr>
              <p14:xfrm>
                <a:off x="9468588" y="1834824"/>
                <a:ext cx="317160" cy="17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37A4411-CD90-17A3-8E26-8171415B236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459588" y="1825824"/>
                  <a:ext cx="33480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7BB79DE-22B2-21E0-A58C-ADB2C04B5A11}"/>
                    </a:ext>
                  </a:extLst>
                </p14:cNvPr>
                <p14:cNvContentPartPr/>
                <p14:nvPr/>
              </p14:nvContentPartPr>
              <p14:xfrm>
                <a:off x="9769548" y="1816464"/>
                <a:ext cx="270000" cy="163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7BB79DE-22B2-21E0-A58C-ADB2C04B5A1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760908" y="1807824"/>
                  <a:ext cx="2876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54F013B-6A92-A826-2785-846FFEDCECD4}"/>
                    </a:ext>
                  </a:extLst>
                </p14:cNvPr>
                <p14:cNvContentPartPr/>
                <p14:nvPr/>
              </p14:nvContentPartPr>
              <p14:xfrm>
                <a:off x="10067268" y="1924464"/>
                <a:ext cx="137520" cy="186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54F013B-6A92-A826-2785-846FFEDCECD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058268" y="1915464"/>
                  <a:ext cx="1551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650C822-F424-F31E-85E7-292F229004E9}"/>
                    </a:ext>
                  </a:extLst>
                </p14:cNvPr>
                <p14:cNvContentPartPr/>
                <p14:nvPr/>
              </p14:nvContentPartPr>
              <p14:xfrm>
                <a:off x="8832828" y="1998264"/>
                <a:ext cx="203760" cy="47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650C822-F424-F31E-85E7-292F229004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824188" y="1989624"/>
                  <a:ext cx="2214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B05577A-1CEF-2DF1-A92C-F10973DC715D}"/>
                    </a:ext>
                  </a:extLst>
                </p14:cNvPr>
                <p14:cNvContentPartPr/>
                <p14:nvPr/>
              </p14:nvContentPartPr>
              <p14:xfrm>
                <a:off x="8867388" y="1880184"/>
                <a:ext cx="192960" cy="43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B05577A-1CEF-2DF1-A92C-F10973DC715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58748" y="1871544"/>
                  <a:ext cx="2106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E5E50DE-2F1A-B900-80F2-9EB6933F2CB8}"/>
                    </a:ext>
                  </a:extLst>
                </p14:cNvPr>
                <p14:cNvContentPartPr/>
                <p14:nvPr/>
              </p14:nvContentPartPr>
              <p14:xfrm>
                <a:off x="8862348" y="1991424"/>
                <a:ext cx="239400" cy="306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E5E50DE-2F1A-B900-80F2-9EB6933F2CB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853348" y="1982784"/>
                  <a:ext cx="2570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C9AE72D-2821-74CE-62A8-B0331CBCA0B5}"/>
                    </a:ext>
                  </a:extLst>
                </p14:cNvPr>
                <p14:cNvContentPartPr/>
                <p14:nvPr/>
              </p14:nvContentPartPr>
              <p14:xfrm>
                <a:off x="8880348" y="1908624"/>
                <a:ext cx="173880" cy="22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C9AE72D-2821-74CE-62A8-B0331CBCA0B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71348" y="1899624"/>
                  <a:ext cx="19152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1052C70-4A05-8CCD-58F3-97BA698E2E66}"/>
              </a:ext>
            </a:extLst>
          </p:cNvPr>
          <p:cNvGrpSpPr/>
          <p:nvPr/>
        </p:nvGrpSpPr>
        <p:grpSpPr>
          <a:xfrm>
            <a:off x="9081228" y="474024"/>
            <a:ext cx="1468080" cy="372600"/>
            <a:chOff x="9081228" y="474024"/>
            <a:chExt cx="1468080" cy="37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9EC368F-77F5-87A8-437F-F6259EC95F02}"/>
                    </a:ext>
                  </a:extLst>
                </p14:cNvPr>
                <p14:cNvContentPartPr/>
                <p14:nvPr/>
              </p14:nvContentPartPr>
              <p14:xfrm>
                <a:off x="9087708" y="608664"/>
                <a:ext cx="155880" cy="42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9EC368F-77F5-87A8-437F-F6259EC95F0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079068" y="599664"/>
                  <a:ext cx="1735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BE557EF-A191-E961-9710-2167502D1CE6}"/>
                    </a:ext>
                  </a:extLst>
                </p14:cNvPr>
                <p14:cNvContentPartPr/>
                <p14:nvPr/>
              </p14:nvContentPartPr>
              <p14:xfrm>
                <a:off x="9344388" y="474024"/>
                <a:ext cx="234360" cy="161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BE557EF-A191-E961-9710-2167502D1CE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335388" y="465024"/>
                  <a:ext cx="252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7299CE-60DF-81C8-45EE-2966A899DBF8}"/>
                    </a:ext>
                  </a:extLst>
                </p14:cNvPr>
                <p14:cNvContentPartPr/>
                <p14:nvPr/>
              </p14:nvContentPartPr>
              <p14:xfrm>
                <a:off x="9650748" y="607224"/>
                <a:ext cx="24480" cy="189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7299CE-60DF-81C8-45EE-2966A899DBF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641748" y="598584"/>
                  <a:ext cx="421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D149429-CAC4-1599-74F7-A1A078EC6AC5}"/>
                    </a:ext>
                  </a:extLst>
                </p14:cNvPr>
                <p14:cNvContentPartPr/>
                <p14:nvPr/>
              </p14:nvContentPartPr>
              <p14:xfrm>
                <a:off x="9850188" y="644304"/>
                <a:ext cx="145080" cy="90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D149429-CAC4-1599-74F7-A1A078EC6AC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41188" y="635664"/>
                  <a:ext cx="1627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0A75F1-54B7-F484-9C07-92770432075A}"/>
                    </a:ext>
                  </a:extLst>
                </p14:cNvPr>
                <p14:cNvContentPartPr/>
                <p14:nvPr/>
              </p14:nvContentPartPr>
              <p14:xfrm>
                <a:off x="9952428" y="551064"/>
                <a:ext cx="25200" cy="181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0A75F1-54B7-F484-9C07-92770432075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43428" y="542424"/>
                  <a:ext cx="428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C321B1-7EE1-880D-8DB8-D86E93352098}"/>
                    </a:ext>
                  </a:extLst>
                </p14:cNvPr>
                <p14:cNvContentPartPr/>
                <p14:nvPr/>
              </p14:nvContentPartPr>
              <p14:xfrm>
                <a:off x="10123788" y="515064"/>
                <a:ext cx="154080" cy="172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C321B1-7EE1-880D-8DB8-D86E9335209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115148" y="506064"/>
                  <a:ext cx="1717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6A8FD57-12A0-1998-9F69-6980B0C586E3}"/>
                    </a:ext>
                  </a:extLst>
                </p14:cNvPr>
                <p14:cNvContentPartPr/>
                <p14:nvPr/>
              </p14:nvContentPartPr>
              <p14:xfrm>
                <a:off x="10329348" y="630984"/>
                <a:ext cx="219960" cy="141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6A8FD57-12A0-1998-9F69-6980B0C586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320708" y="621984"/>
                  <a:ext cx="237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47EB7B-0DAF-DCFE-2D9F-34FB68FBE575}"/>
                    </a:ext>
                  </a:extLst>
                </p14:cNvPr>
                <p14:cNvContentPartPr/>
                <p14:nvPr/>
              </p14:nvContentPartPr>
              <p14:xfrm>
                <a:off x="9081228" y="601464"/>
                <a:ext cx="172080" cy="41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47EB7B-0DAF-DCFE-2D9F-34FB68FBE57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072588" y="592464"/>
                  <a:ext cx="1897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5112E06-B10F-5F3A-6A51-C4E843ECFBC9}"/>
                    </a:ext>
                  </a:extLst>
                </p14:cNvPr>
                <p14:cNvContentPartPr/>
                <p14:nvPr/>
              </p14:nvContentPartPr>
              <p14:xfrm>
                <a:off x="9355908" y="529464"/>
                <a:ext cx="99720" cy="137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5112E06-B10F-5F3A-6A51-C4E843ECFBC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347268" y="520824"/>
                  <a:ext cx="117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751CD32-983E-E386-75CF-408984871475}"/>
                    </a:ext>
                  </a:extLst>
                </p14:cNvPr>
                <p14:cNvContentPartPr/>
                <p14:nvPr/>
              </p14:nvContentPartPr>
              <p14:xfrm>
                <a:off x="9363108" y="514704"/>
                <a:ext cx="188280" cy="147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751CD32-983E-E386-75CF-40898487147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354468" y="506064"/>
                  <a:ext cx="205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F9BB0A1C-307D-435C-5787-8AE51A270DB2}"/>
                    </a:ext>
                  </a:extLst>
                </p14:cNvPr>
                <p14:cNvContentPartPr/>
                <p14:nvPr/>
              </p14:nvContentPartPr>
              <p14:xfrm>
                <a:off x="9670188" y="670584"/>
                <a:ext cx="40320" cy="176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F9BB0A1C-307D-435C-5787-8AE51A270DB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661548" y="661584"/>
                  <a:ext cx="57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3FF891-318E-A979-4D0B-3EEDC2C424EA}"/>
                    </a:ext>
                  </a:extLst>
                </p14:cNvPr>
                <p14:cNvContentPartPr/>
                <p14:nvPr/>
              </p14:nvContentPartPr>
              <p14:xfrm>
                <a:off x="9847308" y="636024"/>
                <a:ext cx="248760" cy="40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3FF891-318E-A979-4D0B-3EEDC2C424E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838308" y="627024"/>
                  <a:ext cx="26640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9BE7035-C904-79CF-FED9-6859257DE8A6}"/>
                    </a:ext>
                  </a:extLst>
                </p14:cNvPr>
                <p14:cNvContentPartPr/>
                <p14:nvPr/>
              </p14:nvContentPartPr>
              <p14:xfrm>
                <a:off x="9949548" y="601104"/>
                <a:ext cx="48600" cy="153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9BE7035-C904-79CF-FED9-6859257DE8A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9940908" y="592464"/>
                  <a:ext cx="66240" cy="17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A436603-4591-082D-2A6E-6E4BA0FEDC75}"/>
                  </a:ext>
                </a:extLst>
              </p14:cNvPr>
              <p14:cNvContentPartPr/>
              <p14:nvPr/>
            </p14:nvContentPartPr>
            <p14:xfrm>
              <a:off x="7563468" y="469704"/>
              <a:ext cx="257760" cy="184968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A436603-4591-082D-2A6E-6E4BA0FEDC7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554828" y="461064"/>
                <a:ext cx="275400" cy="18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883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6A940-7C33-1DFF-513E-DF1A63C9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Observability: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9DEA0-B4AE-99CB-A097-B68BBC9F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976" y="2261336"/>
            <a:ext cx="9442952" cy="3907478"/>
          </a:xfrm>
        </p:spPr>
        <p:txBody>
          <a:bodyPr/>
          <a:lstStyle/>
          <a:p>
            <a:pPr marL="0" indent="0" defTabSz="813816">
              <a:spcBef>
                <a:spcPts val="890"/>
              </a:spcBef>
              <a:buNone/>
            </a:pPr>
            <a:r>
              <a:rPr lang="en-GB" sz="249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the unforced system described by the equations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59FF3C-0356-19B5-EEFE-EF62023FE833}"/>
                  </a:ext>
                </a:extLst>
              </p:cNvPr>
              <p:cNvSpPr txBox="1"/>
              <p:nvPr/>
            </p:nvSpPr>
            <p:spPr>
              <a:xfrm>
                <a:off x="2199405" y="2886271"/>
                <a:ext cx="5475571" cy="7470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138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a-IR" sz="1602" b="1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GB" sz="1602" b="1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lang="fa-IR" sz="1602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US" sz="1602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GB" sz="1602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2" b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𝐲</m:t>
                      </m:r>
                      <m:r>
                        <a:rPr lang="en-GB" sz="1602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1602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𝑪𝑿</m:t>
                      </m:r>
                    </m:oMath>
                  </m:oMathPara>
                </a14:m>
                <a:endParaRPr lang="fa-IR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59FF3C-0356-19B5-EEFE-EF62023FE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405" y="2886271"/>
                <a:ext cx="5475571" cy="7470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6F09EF-F424-AA43-510B-EA9114418553}"/>
                  </a:ext>
                </a:extLst>
              </p:cNvPr>
              <p:cNvSpPr txBox="1"/>
              <p:nvPr/>
            </p:nvSpPr>
            <p:spPr>
              <a:xfrm>
                <a:off x="1378976" y="3701158"/>
                <a:ext cx="3769921" cy="1309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1381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: </m:t>
                    </m:r>
                  </m:oMath>
                </a14:m>
                <a:r>
                  <a:rPr lang="en-GB" sz="160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state vector    </a:t>
                </a:r>
                <a14:m>
                  <m:oMath xmlns:m="http://schemas.openxmlformats.org/officeDocument/2006/math">
                    <m:r>
                      <a:rPr lang="en-GB" sz="1602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lang="en-GB" sz="160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lang="en-GB" sz="1602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: </m:t>
                    </m:r>
                  </m:oMath>
                </a14:m>
                <a:r>
                  <a:rPr lang="en-GB" sz="160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output vector  </a:t>
                </a:r>
                <a14:m>
                  <m:oMath xmlns:m="http://schemas.openxmlformats.org/officeDocument/2006/math">
                    <m:r>
                      <a:rPr lang="en-GB" sz="1602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lang="en-GB" sz="160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𝑚</m:t>
                        </m:r>
                      </m:sup>
                    </m:sSup>
                  </m:oMath>
                </a14:m>
                <a:endParaRPr lang="en-GB" sz="1602" i="1" kern="120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:r>
                  <a:rPr lang="en-GB" sz="1602" b="1" i="1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A</a:t>
                </a:r>
                <a:r>
                  <a:rPr lang="en-GB" sz="1602" b="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: </m:t>
                    </m:r>
                  </m:oMath>
                </a14:m>
                <a:r>
                  <a:rPr lang="en-GB" sz="1602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 n</a:t>
                </a:r>
                <a:r>
                  <a:rPr lang="en-GB" sz="1602" kern="120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×n</a:t>
                </a:r>
                <a:r>
                  <a:rPr lang="en-GB" sz="1602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 matrix</a:t>
                </a:r>
              </a:p>
              <a:p>
                <a:pPr defTabSz="813816">
                  <a:spcAft>
                    <a:spcPts val="600"/>
                  </a:spcAft>
                </a:pPr>
                <a:r>
                  <a:rPr lang="en-GB" sz="1602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C :   </a:t>
                </a:r>
                <a:r>
                  <a:rPr lang="en-GB" sz="1602" kern="120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m×n</a:t>
                </a:r>
                <a:r>
                  <a:rPr lang="en-GB" sz="1602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 matrix</a:t>
                </a:r>
                <a:endParaRPr lang="en-GB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6F09EF-F424-AA43-510B-EA9114418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976" y="3701158"/>
                <a:ext cx="3769921" cy="1309333"/>
              </a:xfrm>
              <a:prstGeom prst="rect">
                <a:avLst/>
              </a:prstGeom>
              <a:blipFill>
                <a:blip r:embed="rId3"/>
                <a:stretch>
                  <a:fillRect l="-808" t="-1395"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455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BDB5-1B53-F374-8ACC-04B916E6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44CCE-692A-4019-1EDD-15939D9F8853}"/>
                  </a:ext>
                </a:extLst>
              </p:cNvPr>
              <p:cNvSpPr txBox="1"/>
              <p:nvPr/>
            </p:nvSpPr>
            <p:spPr>
              <a:xfrm>
                <a:off x="838200" y="1397675"/>
                <a:ext cx="1116096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The system is  said to be completely observable if every state X(t0) can be determined from the observation of y(t) over a finite time interval,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. The system is, therefore, completely observable if every transition of the state eventually affects every element of the output vector.</a:t>
                </a:r>
              </a:p>
              <a:p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  <a:p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Note: the concept of observability is useful in solving the problem of reconstructing unmeasurable state variables from measurable state variables in the minimum possible length of time.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2344CCE-692A-4019-1EDD-15939D9F8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397675"/>
                <a:ext cx="11160967" cy="2031325"/>
              </a:xfrm>
              <a:prstGeom prst="rect">
                <a:avLst/>
              </a:prstGeom>
              <a:blipFill>
                <a:blip r:embed="rId2"/>
                <a:stretch>
                  <a:fillRect l="-492" t="-1497" r="-219" b="-35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1167F56-F7CD-6857-28A5-ED23886018C0}"/>
              </a:ext>
            </a:extLst>
          </p:cNvPr>
          <p:cNvSpPr txBox="1"/>
          <p:nvPr/>
        </p:nvSpPr>
        <p:spPr>
          <a:xfrm>
            <a:off x="932918" y="3662677"/>
            <a:ext cx="5163082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How to check observability: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772F7-1707-4617-30DB-53E663149CC8}"/>
              </a:ext>
            </a:extLst>
          </p:cNvPr>
          <p:cNvSpPr txBox="1"/>
          <p:nvPr/>
        </p:nvSpPr>
        <p:spPr>
          <a:xfrm>
            <a:off x="838199" y="4419574"/>
            <a:ext cx="9574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system is said to be completely observable only under the condition that the rank of the matrix OM is 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6AD9E6-2529-FBB3-2C19-494B10700C2F}"/>
                  </a:ext>
                </a:extLst>
              </p:cNvPr>
              <p:cNvSpPr txBox="1"/>
              <p:nvPr/>
            </p:nvSpPr>
            <p:spPr>
              <a:xfrm>
                <a:off x="1931671" y="5420604"/>
                <a:ext cx="9512797" cy="4924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3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GB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GB" sz="3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GB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GB" sz="3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GB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GB" sz="3200" i="1">
                                                    <a:latin typeface="Cambria Math" panose="02040503050406030204" pitchFamily="18" charset="0"/>
                                                  </a:rPr>
                                                  <m:t>𝑇</m:t>
                                                </m:r>
                                              </m:sup>
                                            </m:sSup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32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𝑚𝑛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46AD9E6-2529-FBB3-2C19-494B1070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671" y="5420604"/>
                <a:ext cx="9512797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884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447C-D251-EB15-F525-3513C45F2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95D8-BEFE-5AC1-0BD2-61B847830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system is observable or not?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7C100-1456-938B-B295-A59917929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775" y="2808358"/>
            <a:ext cx="48482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2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546D-D7E2-85C2-424A-3871F2F2B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FC41E-2196-B690-EFAF-4A4CC3E05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4974"/>
            <a:ext cx="4067175" cy="20383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0A90B-C007-1EEC-D913-F15E19014996}"/>
                  </a:ext>
                </a:extLst>
              </p:cNvPr>
              <p:cNvSpPr txBox="1"/>
              <p:nvPr/>
            </p:nvSpPr>
            <p:spPr>
              <a:xfrm>
                <a:off x="-534002" y="3701534"/>
                <a:ext cx="6097904" cy="3827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F0A90B-C007-1EEC-D913-F15E19014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4002" y="3701534"/>
                <a:ext cx="6097904" cy="3827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07CF2F20-10C5-258B-BE3B-E409B225A5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27" y="4313775"/>
            <a:ext cx="5057775" cy="23812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7FC6C2-6AB9-6D6D-3E06-4AB226166623}"/>
                  </a:ext>
                </a:extLst>
              </p:cNvPr>
              <p:cNvSpPr txBox="1"/>
              <p:nvPr/>
            </p:nvSpPr>
            <p:spPr>
              <a:xfrm>
                <a:off x="5563902" y="1363607"/>
                <a:ext cx="6097904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7FC6C2-6AB9-6D6D-3E06-4AB22616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902" y="1363607"/>
                <a:ext cx="6097904" cy="5524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CD365A-D4A1-33EA-9262-DF0B9EDC3262}"/>
                  </a:ext>
                </a:extLst>
              </p:cNvPr>
              <p:cNvSpPr txBox="1"/>
              <p:nvPr/>
            </p:nvSpPr>
            <p:spPr>
              <a:xfrm>
                <a:off x="4905375" y="2588410"/>
                <a:ext cx="6363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CD365A-D4A1-33EA-9262-DF0B9EDC3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375" y="2588410"/>
                <a:ext cx="63634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C2835DF-E374-ADA6-8C40-1152B76F0564}"/>
              </a:ext>
            </a:extLst>
          </p:cNvPr>
          <p:cNvSpPr txBox="1"/>
          <p:nvPr/>
        </p:nvSpPr>
        <p:spPr>
          <a:xfrm>
            <a:off x="6344816" y="3855464"/>
            <a:ext cx="5667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 it is clear that the determinant achieved here is 2, thus is non-zero. Also, the rank here is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48159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A15C-249E-00FB-3B02-06B96FA8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Exampel</a:t>
            </a:r>
            <a:r>
              <a:rPr lang="en-GB" dirty="0"/>
              <a:t> 4.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E8FD14-6E77-454A-13C2-930EE497A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2596243"/>
            <a:ext cx="4733925" cy="2057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FCA487-E76F-E8BA-0F62-AB6519C27B79}"/>
              </a:ext>
            </a:extLst>
          </p:cNvPr>
          <p:cNvSpPr txBox="1"/>
          <p:nvPr/>
        </p:nvSpPr>
        <p:spPr>
          <a:xfrm>
            <a:off x="838200" y="19587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dirty="0"/>
              <a:t>The system is observable or not?</a:t>
            </a:r>
          </a:p>
        </p:txBody>
      </p:sp>
    </p:spTree>
    <p:extLst>
      <p:ext uri="{BB962C8B-B14F-4D97-AF65-F5344CB8AC3E}">
        <p14:creationId xmlns:p14="http://schemas.microsoft.com/office/powerpoint/2010/main" val="60532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1081-41CF-8786-768F-18A4B9C1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36F55A-D24D-1C64-4576-EAFA237E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1420555"/>
            <a:ext cx="4074339" cy="54374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37AAB8-983D-C9E9-4F7A-B56FD62AC481}"/>
                  </a:ext>
                </a:extLst>
              </p:cNvPr>
              <p:cNvSpPr txBox="1"/>
              <p:nvPr/>
            </p:nvSpPr>
            <p:spPr>
              <a:xfrm>
                <a:off x="5076707" y="1521315"/>
                <a:ext cx="6097904" cy="5524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𝑂𝑀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p>
                                        <m:r>
                                          <a:rPr lang="en-GB" sz="18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37AAB8-983D-C9E9-4F7A-B56FD62AC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707" y="1521315"/>
                <a:ext cx="6097904" cy="5524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414D1-1FAA-7AC8-C858-DD72B2A83BA6}"/>
                  </a:ext>
                </a:extLst>
              </p:cNvPr>
              <p:cNvSpPr txBox="1"/>
              <p:nvPr/>
            </p:nvSpPr>
            <p:spPr>
              <a:xfrm>
                <a:off x="4418180" y="2746118"/>
                <a:ext cx="63634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𝑂𝑀</m:t>
                          </m:r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E414D1-1FAA-7AC8-C858-DD72B2A8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8180" y="2746118"/>
                <a:ext cx="63634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2B5629F-D4FE-57FE-F5AE-0280C8ACF377}"/>
              </a:ext>
            </a:extLst>
          </p:cNvPr>
          <p:cNvSpPr txBox="1"/>
          <p:nvPr/>
        </p:nvSpPr>
        <p:spPr>
          <a:xfrm>
            <a:off x="5857621" y="4013172"/>
            <a:ext cx="56676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 it is clear that the determinant achieved here is 1, thus is non-zero. Also, the rank here is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666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AA1C4-8FE7-0B16-8C8B-F1C53F5CC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4200">
                <a:solidFill>
                  <a:srgbClr val="FFFFFF"/>
                </a:solidFill>
              </a:rPr>
              <a:t>Matlab commands for the computation of controllability and observability matrices.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7496E-03B1-6DE9-5EEF-C7060D966113}"/>
                  </a:ext>
                </a:extLst>
              </p:cNvPr>
              <p:cNvSpPr txBox="1"/>
              <p:nvPr/>
            </p:nvSpPr>
            <p:spPr>
              <a:xfrm>
                <a:off x="1211727" y="2585783"/>
                <a:ext cx="4918139" cy="696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73152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a-IR" sz="1440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GB" sz="1440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acc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𝑨𝑿</m:t>
                      </m:r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𝑩𝒖</m:t>
                      </m:r>
                    </m:oMath>
                  </m:oMathPara>
                </a14:m>
                <a:endParaRPr lang="en-GB" sz="144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3152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40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lang="en-GB" sz="1440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1440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𝑪𝑿</m:t>
                      </m:r>
                      <m:r>
                        <a:rPr lang="en-GB" sz="1440" b="1" i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GB" sz="1440" b="1" i="1" kern="1200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𝑫𝒖</m:t>
                      </m:r>
                    </m:oMath>
                  </m:oMathPara>
                </a14:m>
                <a:endParaRPr lang="fa-IR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B97496E-03B1-6DE9-5EEF-C7060D966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27" y="2585783"/>
                <a:ext cx="4918139" cy="696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4A67D91-D93F-85A9-6B2B-89641946BBEF}"/>
              </a:ext>
            </a:extLst>
          </p:cNvPr>
          <p:cNvSpPr txBox="1"/>
          <p:nvPr/>
        </p:nvSpPr>
        <p:spPr>
          <a:xfrm>
            <a:off x="6556071" y="2348161"/>
            <a:ext cx="3147593" cy="115416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defTabSz="731520">
              <a:spcAft>
                <a:spcPts val="600"/>
              </a:spcAft>
            </a:pPr>
            <a:r>
              <a:rPr lang="en-GB"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CONT=</a:t>
            </a:r>
            <a:r>
              <a:rPr lang="en-GB" sz="3200" b="1" kern="120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ctrb</a:t>
            </a:r>
            <a:r>
              <a:rPr lang="en-GB"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(A,B)</a:t>
            </a:r>
          </a:p>
          <a:p>
            <a:pPr defTabSz="731520">
              <a:spcAft>
                <a:spcPts val="600"/>
              </a:spcAft>
            </a:pPr>
            <a:r>
              <a:rPr lang="en-GB"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OBSER=</a:t>
            </a:r>
            <a:r>
              <a:rPr lang="en-GB" sz="3200" b="1" kern="1200" err="1">
                <a:solidFill>
                  <a:schemeClr val="dk1"/>
                </a:solidFill>
                <a:latin typeface="+mn-lt"/>
                <a:ea typeface="+mn-ea"/>
                <a:cs typeface="+mn-cs"/>
              </a:rPr>
              <a:t>obsv</a:t>
            </a:r>
            <a:r>
              <a:rPr lang="en-GB" sz="3200" b="1" kern="1200">
                <a:solidFill>
                  <a:schemeClr val="dk1"/>
                </a:solidFill>
                <a:latin typeface="+mn-lt"/>
                <a:ea typeface="+mn-ea"/>
                <a:cs typeface="+mn-cs"/>
              </a:rPr>
              <a:t>(A,C)</a:t>
            </a:r>
            <a:endParaRPr lang="en-GB" sz="4000" b="1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EEEF6-699F-2C48-0188-B0055035F5C6}"/>
              </a:ext>
            </a:extLst>
          </p:cNvPr>
          <p:cNvSpPr txBox="1"/>
          <p:nvPr/>
        </p:nvSpPr>
        <p:spPr>
          <a:xfrm>
            <a:off x="1822573" y="3868283"/>
            <a:ext cx="9157699" cy="2856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 rank of CONT and OBSER respectively determine the controllability and observability of the system.</a:t>
            </a: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40" kern="1200" dirty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</a:t>
            </a:r>
            <a:r>
              <a:rPr lang="en-GB" sz="1440" i="1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rank(CONT) </a:t>
            </a: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or </a:t>
            </a:r>
            <a:r>
              <a:rPr lang="en-GB" sz="1440" i="1" dirty="0">
                <a:latin typeface="Helvetica" panose="020B0604020202020204" pitchFamily="34" charset="0"/>
                <a:cs typeface="Helvetica" panose="020B0604020202020204" pitchFamily="34" charset="0"/>
              </a:rPr>
              <a:t>rank(OBSER) </a:t>
            </a: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is less than n, where n is the order of the system, the system is not controllable or not observable respectively. </a:t>
            </a: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1440" kern="1200" dirty="0">
              <a:solidFill>
                <a:schemeClr val="tx1"/>
              </a:solidFill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In terms of transfer functions, if the </a:t>
            </a:r>
            <a:r>
              <a:rPr lang="en-GB" sz="1440" i="1" dirty="0">
                <a:latin typeface="Helvetica" panose="020B0604020202020204" pitchFamily="34" charset="0"/>
                <a:cs typeface="Helvetica" panose="020B0604020202020204" pitchFamily="34" charset="0"/>
              </a:rPr>
              <a:t>rank(CONT) </a:t>
            </a: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or </a:t>
            </a:r>
            <a:r>
              <a:rPr lang="en-GB" sz="1440" i="1" dirty="0">
                <a:latin typeface="Helvetica" panose="020B0604020202020204" pitchFamily="34" charset="0"/>
                <a:cs typeface="Helvetica" panose="020B0604020202020204" pitchFamily="34" charset="0"/>
              </a:rPr>
              <a:t>rank(OBSER) </a:t>
            </a: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is less than n, there is a </a:t>
            </a:r>
            <a:r>
              <a:rPr lang="en-GB" sz="1440" b="1" kern="1200" dirty="0">
                <a:solidFill>
                  <a:srgbClr val="FF0000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cancellation</a:t>
            </a: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of terms in the numerator and denominator of the transfer function. </a:t>
            </a: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</a:p>
          <a:p>
            <a:pPr marL="228600" indent="-228600" defTabSz="73152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Whether or not the cancellation occurs between the numerator and denominator of the transfer function, we may use the command </a:t>
            </a:r>
            <a:r>
              <a:rPr lang="en-GB" sz="2000" i="1" kern="1200" dirty="0" err="1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minreal</a:t>
            </a:r>
            <a:r>
              <a:rPr lang="en-GB" sz="2000" i="1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(sys) </a:t>
            </a:r>
            <a:r>
              <a:rPr lang="en-GB" sz="144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to see if we get a simplified transfer function.  </a:t>
            </a:r>
            <a:endParaRPr lang="en-GB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481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A291-C192-5D8F-B348-A919A095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5.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F3EA-449A-F393-EB27-E2FA114DE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Examine the controllability and observability of the system defined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A3CBF7-2870-ECD5-4C7B-1988487A9705}"/>
                  </a:ext>
                </a:extLst>
              </p:cNvPr>
              <p:cNvSpPr txBox="1"/>
              <p:nvPr/>
            </p:nvSpPr>
            <p:spPr>
              <a:xfrm>
                <a:off x="679882" y="2813334"/>
                <a:ext cx="4918139" cy="696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73152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fa-IR" sz="1440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GB" sz="1440" b="1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acc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𝑨𝑿</m:t>
                      </m:r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en-GB" sz="1440" b="1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𝑩𝒖</m:t>
                      </m:r>
                    </m:oMath>
                  </m:oMathPara>
                </a14:m>
                <a:endParaRPr lang="en-GB" sz="144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73152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40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𝒚</m:t>
                      </m:r>
                      <m:r>
                        <a:rPr lang="en-GB" sz="1440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en-GB" sz="1440" b="1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𝑪𝑿</m:t>
                      </m:r>
                    </m:oMath>
                  </m:oMathPara>
                </a14:m>
                <a:endParaRPr lang="fa-IR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A3CBF7-2870-ECD5-4C7B-1988487A9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82" y="2813334"/>
                <a:ext cx="4918139" cy="6964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8AD91D1-4030-0EEB-DD1E-15781B164487}"/>
              </a:ext>
            </a:extLst>
          </p:cNvPr>
          <p:cNvSpPr txBox="1"/>
          <p:nvPr/>
        </p:nvSpPr>
        <p:spPr>
          <a:xfrm>
            <a:off x="1052027" y="363196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where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46DB31-08DE-A0E5-5C67-7287C2F1BBAB}"/>
                  </a:ext>
                </a:extLst>
              </p:cNvPr>
              <p:cNvSpPr txBox="1"/>
              <p:nvPr/>
            </p:nvSpPr>
            <p:spPr>
              <a:xfrm>
                <a:off x="1208314" y="4791269"/>
                <a:ext cx="2180533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46DB31-08DE-A0E5-5C67-7287C2F1B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314" y="4791269"/>
                <a:ext cx="2180533" cy="73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C9288-D116-118A-6355-59855D19B3EB}"/>
                  </a:ext>
                </a:extLst>
              </p:cNvPr>
              <p:cNvSpPr txBox="1"/>
              <p:nvPr/>
            </p:nvSpPr>
            <p:spPr>
              <a:xfrm>
                <a:off x="4390053" y="4791269"/>
                <a:ext cx="825162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0C9288-D116-118A-6355-59855D1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053" y="4791269"/>
                <a:ext cx="825162" cy="730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B928D-F78F-45C1-0AD4-9DD2AEA31036}"/>
                  </a:ext>
                </a:extLst>
              </p:cNvPr>
              <p:cNvSpPr txBox="1"/>
              <p:nvPr/>
            </p:nvSpPr>
            <p:spPr>
              <a:xfrm>
                <a:off x="6216421" y="5018157"/>
                <a:ext cx="1510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2B928D-F78F-45C1-0AD4-9DD2AEA31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421" y="5018157"/>
                <a:ext cx="1510221" cy="276999"/>
              </a:xfrm>
              <a:prstGeom prst="rect">
                <a:avLst/>
              </a:prstGeom>
              <a:blipFill>
                <a:blip r:embed="rId5"/>
                <a:stretch>
                  <a:fillRect l="-3644" b="-10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90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2BEF1-7B5D-92A6-435B-3EF4E32A4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learn: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C846E9-1560-D4D4-72BB-A7BE931946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463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157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C57EA3-98E8-55C7-0990-EAAA8112366D}"/>
              </a:ext>
            </a:extLst>
          </p:cNvPr>
          <p:cNvSpPr txBox="1"/>
          <p:nvPr/>
        </p:nvSpPr>
        <p:spPr>
          <a:xfrm>
            <a:off x="1163994" y="1845630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A=[0 1 0;0 0 1;-6 -11 -6];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B=[0;0;1];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C=[5 6 1];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D=0;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CONT=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ctrb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(A,B)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rank(CONT)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OBSER=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obsv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(A,C)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rank(OBSER)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7434B-7BEB-4C78-478C-BA359BB1FD02}"/>
              </a:ext>
            </a:extLst>
          </p:cNvPr>
          <p:cNvSpPr txBox="1"/>
          <p:nvPr/>
        </p:nvSpPr>
        <p:spPr>
          <a:xfrm>
            <a:off x="8161953" y="335845"/>
            <a:ext cx="6097554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CONT =</a:t>
            </a:r>
          </a:p>
          <a:p>
            <a:endParaRPr lang="en-GB" dirty="0"/>
          </a:p>
          <a:p>
            <a:r>
              <a:rPr lang="en-GB" dirty="0"/>
              <a:t>     0     0     1</a:t>
            </a:r>
          </a:p>
          <a:p>
            <a:r>
              <a:rPr lang="en-GB" dirty="0"/>
              <a:t>     0     1    -6</a:t>
            </a:r>
          </a:p>
          <a:p>
            <a:r>
              <a:rPr lang="en-GB" dirty="0"/>
              <a:t>     1    -6    25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endParaRPr lang="en-GB" dirty="0"/>
          </a:p>
          <a:p>
            <a:r>
              <a:rPr lang="en-GB" dirty="0"/>
              <a:t>     3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OBSER =</a:t>
            </a:r>
          </a:p>
          <a:p>
            <a:endParaRPr lang="en-GB" dirty="0"/>
          </a:p>
          <a:p>
            <a:r>
              <a:rPr lang="en-GB" dirty="0"/>
              <a:t>     5     6     1</a:t>
            </a:r>
          </a:p>
          <a:p>
            <a:r>
              <a:rPr lang="en-GB" dirty="0"/>
              <a:t>    -6    -6     0</a:t>
            </a:r>
          </a:p>
          <a:p>
            <a:r>
              <a:rPr lang="en-GB" dirty="0"/>
              <a:t>     0    -6    -6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endParaRPr lang="en-GB" dirty="0"/>
          </a:p>
          <a:p>
            <a:r>
              <a:rPr lang="en-GB" dirty="0"/>
              <a:t>     2</a:t>
            </a:r>
          </a:p>
        </p:txBody>
      </p:sp>
    </p:spTree>
    <p:extLst>
      <p:ext uri="{BB962C8B-B14F-4D97-AF65-F5344CB8AC3E}">
        <p14:creationId xmlns:p14="http://schemas.microsoft.com/office/powerpoint/2010/main" val="197465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B1E15-BC58-C997-7D40-8BDB94868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472686"/>
            <a:ext cx="10515600" cy="1421428"/>
          </a:xfrm>
        </p:spPr>
        <p:txBody>
          <a:bodyPr/>
          <a:lstStyle/>
          <a:p>
            <a:r>
              <a:rPr lang="en-GB" dirty="0"/>
              <a:t>This system is controllable, but not observable. </a:t>
            </a:r>
          </a:p>
          <a:p>
            <a:r>
              <a:rPr lang="en-GB" dirty="0"/>
              <a:t>This suggest that there is a cancellation of </a:t>
            </a:r>
            <a:r>
              <a:rPr lang="en-GB" sz="2800" kern="1200" dirty="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terms in the numerator and denominator of the transfer function</a:t>
            </a:r>
            <a:r>
              <a:rPr lang="en-GB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BDE28-8F67-951D-1FE3-94345870A849}"/>
              </a:ext>
            </a:extLst>
          </p:cNvPr>
          <p:cNvSpPr txBox="1"/>
          <p:nvPr/>
        </p:nvSpPr>
        <p:spPr>
          <a:xfrm>
            <a:off x="762778" y="2588701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[num,den]=ss2tf(A,B,C,D)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num,den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81229-F7A2-F5F3-3148-69EBB016F24B}"/>
              </a:ext>
            </a:extLst>
          </p:cNvPr>
          <p:cNvSpPr txBox="1"/>
          <p:nvPr/>
        </p:nvSpPr>
        <p:spPr>
          <a:xfrm>
            <a:off x="5869733" y="2056686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sys=</a:t>
            </a:r>
            <a:r>
              <a:rPr lang="en-GB" dirty="0" err="1"/>
              <a:t>tf</a:t>
            </a:r>
            <a:r>
              <a:rPr lang="en-GB" dirty="0"/>
              <a:t>(</a:t>
            </a:r>
            <a:r>
              <a:rPr lang="en-GB" dirty="0" err="1"/>
              <a:t>num,den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 err="1"/>
              <a:t>num</a:t>
            </a:r>
            <a:r>
              <a:rPr lang="en-GB" dirty="0"/>
              <a:t> =</a:t>
            </a:r>
          </a:p>
          <a:p>
            <a:endParaRPr lang="en-GB" dirty="0"/>
          </a:p>
          <a:p>
            <a:r>
              <a:rPr lang="en-GB" dirty="0"/>
              <a:t>     0     1     6     5</a:t>
            </a:r>
          </a:p>
          <a:p>
            <a:endParaRPr lang="en-GB" dirty="0"/>
          </a:p>
          <a:p>
            <a:r>
              <a:rPr lang="en-GB" dirty="0"/>
              <a:t>den =</a:t>
            </a:r>
          </a:p>
          <a:p>
            <a:endParaRPr lang="en-GB" dirty="0"/>
          </a:p>
          <a:p>
            <a:r>
              <a:rPr lang="en-GB" dirty="0"/>
              <a:t>    1.0000    6.0000   11.0000    6.0000</a:t>
            </a:r>
          </a:p>
          <a:p>
            <a:endParaRPr lang="en-GB" dirty="0"/>
          </a:p>
          <a:p>
            <a:r>
              <a:rPr lang="en-GB" dirty="0"/>
              <a:t>sys =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s^2 + 6 s + 5</a:t>
            </a:r>
          </a:p>
          <a:p>
            <a:r>
              <a:rPr lang="en-GB" dirty="0"/>
              <a:t>  ----------------------</a:t>
            </a:r>
          </a:p>
          <a:p>
            <a:r>
              <a:rPr lang="en-GB" dirty="0"/>
              <a:t>  s^3 + 6 s^2 + 11 s + 6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Continuous-time transfer function.</a:t>
            </a:r>
          </a:p>
        </p:txBody>
      </p:sp>
    </p:spTree>
    <p:extLst>
      <p:ext uri="{BB962C8B-B14F-4D97-AF65-F5344CB8AC3E}">
        <p14:creationId xmlns:p14="http://schemas.microsoft.com/office/powerpoint/2010/main" val="326568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1842EA-DE51-1E68-EC0A-A5746FD346F1}"/>
              </a:ext>
            </a:extLst>
          </p:cNvPr>
          <p:cNvSpPr txBox="1"/>
          <p:nvPr/>
        </p:nvSpPr>
        <p:spPr>
          <a:xfrm>
            <a:off x="566835" y="757440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pzmap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A50EE-6073-C73D-A3C4-767B8A7C3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475" y="433232"/>
            <a:ext cx="7705765" cy="577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8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3A0C5B0-BCF6-3E15-4B74-1B41951EA28A}"/>
              </a:ext>
            </a:extLst>
          </p:cNvPr>
          <p:cNvSpPr txBox="1"/>
          <p:nvPr/>
        </p:nvSpPr>
        <p:spPr>
          <a:xfrm>
            <a:off x="6678387" y="1966513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sys_min</a:t>
            </a:r>
            <a:r>
              <a:rPr lang="en-GB" dirty="0"/>
              <a:t> =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     s + 5</a:t>
            </a:r>
          </a:p>
          <a:p>
            <a:r>
              <a:rPr lang="en-GB" dirty="0"/>
              <a:t>  -------------</a:t>
            </a:r>
          </a:p>
          <a:p>
            <a:r>
              <a:rPr lang="en-GB" dirty="0"/>
              <a:t>  s^2 + 5 s + 6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Continuous-time transfer function.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78239-FB6E-2F3C-40F5-F15A0F34A527}"/>
              </a:ext>
            </a:extLst>
          </p:cNvPr>
          <p:cNvSpPr txBox="1"/>
          <p:nvPr/>
        </p:nvSpPr>
        <p:spPr>
          <a:xfrm>
            <a:off x="604157" y="4483359"/>
            <a:ext cx="5740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(s+1) terms in the numerator and denominator of the transfer function are cancelled.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E27F83-BD9D-AE50-9840-0479DDC20EA6}"/>
              </a:ext>
            </a:extLst>
          </p:cNvPr>
          <p:cNvSpPr txBox="1"/>
          <p:nvPr/>
        </p:nvSpPr>
        <p:spPr>
          <a:xfrm>
            <a:off x="4121798" y="469665"/>
            <a:ext cx="6097554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GB" b="0" i="0" dirty="0" err="1">
                <a:solidFill>
                  <a:srgbClr val="C05708"/>
                </a:solidFill>
                <a:effectLst/>
                <a:latin typeface="Roboto" panose="02000000000000000000" pitchFamily="2" charset="0"/>
              </a:rPr>
              <a:t>minreal</a:t>
            </a:r>
            <a:endParaRPr lang="en-GB" b="0" i="0" dirty="0">
              <a:solidFill>
                <a:srgbClr val="C05708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GB" b="0" i="0" dirty="0">
                <a:solidFill>
                  <a:srgbClr val="6A6A6A"/>
                </a:solidFill>
                <a:effectLst/>
                <a:latin typeface="Roboto" panose="02000000000000000000" pitchFamily="2" charset="0"/>
              </a:rPr>
              <a:t>Minimal realization or pole-zero cancellation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E20B7-FB1D-ED46-BFF5-F5A6F4BC30C1}"/>
              </a:ext>
            </a:extLst>
          </p:cNvPr>
          <p:cNvSpPr txBox="1"/>
          <p:nvPr/>
        </p:nvSpPr>
        <p:spPr>
          <a:xfrm>
            <a:off x="1425427" y="2603942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sys_min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endParaRPr lang="en-GB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1941570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31D6-50F0-9658-758B-0FE1B791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6.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0903-C180-07C3-F2FC-1A210698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Consider the system defined by.</a:t>
            </a:r>
          </a:p>
          <a:p>
            <a:pPr marL="0" indent="0">
              <a:buNone/>
            </a:pP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BC04E9-E665-792B-118F-09AA56C9A30C}"/>
                  </a:ext>
                </a:extLst>
              </p:cNvPr>
              <p:cNvSpPr txBox="1"/>
              <p:nvPr/>
            </p:nvSpPr>
            <p:spPr>
              <a:xfrm>
                <a:off x="5640355" y="2971800"/>
                <a:ext cx="2832057" cy="9764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GB" b="0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b="0" i="0" smtClean="0">
                        <a:latin typeface="Cambria Math" panose="02040503050406030204" pitchFamily="18" charset="0"/>
                      </a:rPr>
                      <m:t>+0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BC04E9-E665-792B-118F-09AA56C9A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5" y="2971800"/>
                <a:ext cx="2832057" cy="9764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863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3306F2-003C-BD6B-6468-144BD79B4DB3}"/>
              </a:ext>
            </a:extLst>
          </p:cNvPr>
          <p:cNvSpPr txBox="1"/>
          <p:nvPr/>
        </p:nvSpPr>
        <p:spPr>
          <a:xfrm>
            <a:off x="762777" y="1720840"/>
            <a:ext cx="60975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A=[1 0;0 -1];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B=[1;0];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C=[1 1];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D=0;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CONT=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ctrb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(A,B)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rank(CONT)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OBSER=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obsv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(A,C)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rank(OBSER)</a:t>
            </a:r>
          </a:p>
          <a:p>
            <a:r>
              <a:rPr lang="pt-BR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[num,den]=ss2tf(A,B,C,D)</a:t>
            </a:r>
          </a:p>
          <a:p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sys=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num,den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pzmap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  <a:p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sys_min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GB" sz="18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GB" sz="18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(sys)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D43746-B8CB-0A32-DF4D-858D6FB8C271}"/>
              </a:ext>
            </a:extLst>
          </p:cNvPr>
          <p:cNvSpPr txBox="1"/>
          <p:nvPr/>
        </p:nvSpPr>
        <p:spPr>
          <a:xfrm>
            <a:off x="5090628" y="299154"/>
            <a:ext cx="2010744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CONT =</a:t>
            </a:r>
          </a:p>
          <a:p>
            <a:endParaRPr lang="en-GB" sz="1000" dirty="0"/>
          </a:p>
          <a:p>
            <a:r>
              <a:rPr lang="en-GB" sz="1000" dirty="0"/>
              <a:t>     1     1</a:t>
            </a:r>
          </a:p>
          <a:p>
            <a:r>
              <a:rPr lang="en-GB" sz="1000" dirty="0"/>
              <a:t>     0     0</a:t>
            </a:r>
          </a:p>
          <a:p>
            <a:r>
              <a:rPr lang="en-GB" sz="1000" dirty="0" err="1"/>
              <a:t>ans</a:t>
            </a:r>
            <a:r>
              <a:rPr lang="en-GB" sz="1000" dirty="0"/>
              <a:t> =</a:t>
            </a:r>
          </a:p>
          <a:p>
            <a:endParaRPr lang="en-GB" sz="1000" dirty="0"/>
          </a:p>
          <a:p>
            <a:r>
              <a:rPr lang="en-GB" sz="1000" dirty="0"/>
              <a:t>     1</a:t>
            </a:r>
          </a:p>
          <a:p>
            <a:endParaRPr lang="en-GB" sz="1000" dirty="0"/>
          </a:p>
          <a:p>
            <a:r>
              <a:rPr lang="en-GB" sz="1000" dirty="0"/>
              <a:t>OBSER =</a:t>
            </a:r>
          </a:p>
          <a:p>
            <a:endParaRPr lang="en-GB" sz="1000" dirty="0"/>
          </a:p>
          <a:p>
            <a:r>
              <a:rPr lang="en-GB" sz="1000" dirty="0"/>
              <a:t>     1     1</a:t>
            </a:r>
          </a:p>
          <a:p>
            <a:r>
              <a:rPr lang="en-GB" sz="1000" dirty="0"/>
              <a:t>     1    -1</a:t>
            </a:r>
          </a:p>
          <a:p>
            <a:endParaRPr lang="en-GB" sz="1000" dirty="0"/>
          </a:p>
          <a:p>
            <a:r>
              <a:rPr lang="en-GB" sz="1000" dirty="0" err="1"/>
              <a:t>ans</a:t>
            </a:r>
            <a:r>
              <a:rPr lang="en-GB" sz="1000" dirty="0"/>
              <a:t> =</a:t>
            </a:r>
          </a:p>
          <a:p>
            <a:endParaRPr lang="en-GB" sz="1000" dirty="0"/>
          </a:p>
          <a:p>
            <a:r>
              <a:rPr lang="en-GB" sz="1000" dirty="0"/>
              <a:t>     2</a:t>
            </a:r>
          </a:p>
          <a:p>
            <a:endParaRPr lang="en-GB" sz="1000" dirty="0"/>
          </a:p>
          <a:p>
            <a:r>
              <a:rPr lang="en-GB" sz="1000" dirty="0" err="1"/>
              <a:t>num</a:t>
            </a:r>
            <a:r>
              <a:rPr lang="en-GB" sz="1000" dirty="0"/>
              <a:t> =</a:t>
            </a:r>
          </a:p>
          <a:p>
            <a:endParaRPr lang="en-GB" sz="1000" dirty="0"/>
          </a:p>
          <a:p>
            <a:r>
              <a:rPr lang="en-GB" sz="1000" dirty="0"/>
              <a:t>     0     1     1</a:t>
            </a:r>
          </a:p>
          <a:p>
            <a:endParaRPr lang="en-GB" sz="1000" dirty="0"/>
          </a:p>
          <a:p>
            <a:r>
              <a:rPr lang="en-GB" sz="1000" dirty="0"/>
              <a:t>den =</a:t>
            </a:r>
          </a:p>
          <a:p>
            <a:endParaRPr lang="en-GB" sz="1000" dirty="0"/>
          </a:p>
          <a:p>
            <a:r>
              <a:rPr lang="en-GB" sz="1000" dirty="0"/>
              <a:t>     1     0    -1</a:t>
            </a:r>
          </a:p>
          <a:p>
            <a:endParaRPr lang="en-GB" sz="1000" dirty="0"/>
          </a:p>
          <a:p>
            <a:r>
              <a:rPr lang="en-GB" sz="1000" dirty="0"/>
              <a:t>sys =</a:t>
            </a:r>
          </a:p>
          <a:p>
            <a:r>
              <a:rPr lang="en-GB" sz="1000" dirty="0"/>
              <a:t> </a:t>
            </a:r>
          </a:p>
          <a:p>
            <a:r>
              <a:rPr lang="en-GB" sz="1000" dirty="0"/>
              <a:t>   s + 1</a:t>
            </a:r>
          </a:p>
          <a:p>
            <a:r>
              <a:rPr lang="en-GB" sz="1000" dirty="0"/>
              <a:t>  -------</a:t>
            </a:r>
          </a:p>
          <a:p>
            <a:r>
              <a:rPr lang="en-GB" sz="1000" dirty="0"/>
              <a:t>  s^2 - 1</a:t>
            </a:r>
          </a:p>
          <a:p>
            <a:r>
              <a:rPr lang="en-GB" sz="1000" dirty="0"/>
              <a:t> </a:t>
            </a:r>
          </a:p>
          <a:p>
            <a:r>
              <a:rPr lang="en-GB" sz="1000" dirty="0"/>
              <a:t>Continuous-time transfer function.</a:t>
            </a:r>
          </a:p>
          <a:p>
            <a:endParaRPr lang="en-GB" sz="1000" dirty="0"/>
          </a:p>
          <a:p>
            <a:endParaRPr lang="en-GB" sz="1000" dirty="0"/>
          </a:p>
          <a:p>
            <a:r>
              <a:rPr lang="en-GB" sz="1000" dirty="0" err="1"/>
              <a:t>sys_min</a:t>
            </a:r>
            <a:r>
              <a:rPr lang="en-GB" sz="1000" dirty="0"/>
              <a:t> =</a:t>
            </a:r>
          </a:p>
          <a:p>
            <a:r>
              <a:rPr lang="en-GB" sz="1000" dirty="0"/>
              <a:t> </a:t>
            </a:r>
          </a:p>
          <a:p>
            <a:r>
              <a:rPr lang="en-GB" sz="1000" dirty="0"/>
              <a:t>    1</a:t>
            </a:r>
          </a:p>
          <a:p>
            <a:r>
              <a:rPr lang="en-GB" sz="1000" dirty="0"/>
              <a:t>  -----</a:t>
            </a:r>
          </a:p>
          <a:p>
            <a:r>
              <a:rPr lang="en-GB" sz="1000" dirty="0"/>
              <a:t>  s - 1</a:t>
            </a:r>
          </a:p>
          <a:p>
            <a:r>
              <a:rPr lang="en-GB" sz="1000" dirty="0"/>
              <a:t> </a:t>
            </a:r>
          </a:p>
          <a:p>
            <a:r>
              <a:rPr lang="en-GB" sz="1000" dirty="0"/>
              <a:t>Continuous-time transfer function.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E32B2E-352E-E793-DD75-2FE9E489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575" y="1950098"/>
            <a:ext cx="4344077" cy="32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08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EECBAC-DA76-85CA-2CFE-ABD9AC41B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67" y="733425"/>
            <a:ext cx="70199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719422-0842-BCB3-72DB-55C807ED81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5" y="3891915"/>
            <a:ext cx="1695450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74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7C9D-D4E7-B766-CD05-E67E60EF7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Controllability and observability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4DE17-6E26-D9F2-1668-5CA5882D3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1959" y="2112579"/>
            <a:ext cx="9432023" cy="1188971"/>
          </a:xfrm>
        </p:spPr>
        <p:txBody>
          <a:bodyPr>
            <a:normAutofit/>
          </a:bodyPr>
          <a:lstStyle/>
          <a:p>
            <a:pPr marL="203454" indent="-203454" defTabSz="813816">
              <a:spcBef>
                <a:spcPts val="890"/>
              </a:spcBef>
            </a:pPr>
            <a:r>
              <a:rPr lang="en-GB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Controllability and observability represent two major concepts of modern control system theory.</a:t>
            </a:r>
          </a:p>
          <a:p>
            <a:pPr marL="203454" indent="-203454" defTabSz="813816">
              <a:spcBef>
                <a:spcPts val="890"/>
              </a:spcBef>
            </a:pPr>
            <a:r>
              <a:rPr lang="en-GB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These concepts were introduced by </a:t>
            </a:r>
            <a:r>
              <a:rPr lang="en-GB" sz="2136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R.Kalman</a:t>
            </a:r>
            <a:r>
              <a:rPr lang="en-GB" sz="2136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1960</a:t>
            </a:r>
            <a:r>
              <a:rPr lang="en-GB" sz="24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03454" indent="-203454" defTabSz="813816">
              <a:spcBef>
                <a:spcPts val="890"/>
              </a:spcBef>
            </a:pPr>
            <a:endParaRPr lang="en-GB" sz="249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C3219-D1FB-93DD-ED6C-913889CA49C5}"/>
              </a:ext>
            </a:extLst>
          </p:cNvPr>
          <p:cNvSpPr txBox="1"/>
          <p:nvPr/>
        </p:nvSpPr>
        <p:spPr>
          <a:xfrm>
            <a:off x="1475232" y="4069283"/>
            <a:ext cx="8547404" cy="2721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3816">
              <a:spcAft>
                <a:spcPts val="600"/>
              </a:spcAft>
            </a:pPr>
            <a:endParaRPr lang="en-GB" sz="1602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GB" sz="2136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Controllability</a:t>
            </a:r>
            <a:r>
              <a:rPr lang="en-GB" sz="2136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: </a:t>
            </a:r>
          </a:p>
          <a:p>
            <a:pPr defTabSz="813816">
              <a:spcAft>
                <a:spcPts val="600"/>
              </a:spcAft>
            </a:pPr>
            <a:r>
              <a:rPr lang="en-GB" sz="1602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 order to be able to do whatever we want with the given dynamic system under control input, the system must be controllable</a:t>
            </a:r>
            <a:r>
              <a:rPr lang="en-GB" sz="160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</a:t>
            </a:r>
          </a:p>
          <a:p>
            <a:pPr defTabSz="813816">
              <a:spcAft>
                <a:spcPts val="600"/>
              </a:spcAft>
            </a:pPr>
            <a:endParaRPr lang="en-GB" sz="1602" kern="120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defTabSz="813816">
              <a:spcAft>
                <a:spcPts val="600"/>
              </a:spcAft>
            </a:pPr>
            <a:r>
              <a:rPr lang="en-GB" sz="2136" b="1" kern="1200" dirty="0">
                <a:solidFill>
                  <a:srgbClr val="0070C0"/>
                </a:solidFill>
                <a:latin typeface="Arial" panose="020B0604020202020204" pitchFamily="34" charset="0"/>
                <a:ea typeface="+mn-ea"/>
                <a:cs typeface="+mn-cs"/>
              </a:rPr>
              <a:t>Observability</a:t>
            </a:r>
            <a:r>
              <a:rPr lang="en-GB" sz="2136" b="1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+mn-cs"/>
              </a:rPr>
              <a:t>: </a:t>
            </a:r>
          </a:p>
          <a:p>
            <a:pPr defTabSz="813816">
              <a:spcAft>
                <a:spcPts val="600"/>
              </a:spcAft>
            </a:pPr>
            <a:r>
              <a:rPr lang="en-GB" sz="1602" i="1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In order to see what is going on inside the system under observation, the system must be observable</a:t>
            </a:r>
            <a:r>
              <a:rPr lang="en-GB" sz="1602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rPr>
              <a:t>.</a:t>
            </a:r>
            <a:endParaRPr lang="en-GB" sz="1602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>
              <a:spcAft>
                <a:spcPts val="600"/>
              </a:spcAft>
            </a:pPr>
            <a:endParaRPr lang="en-GB" dirty="0"/>
          </a:p>
        </p:txBody>
      </p:sp>
      <p:pic>
        <p:nvPicPr>
          <p:cNvPr id="1026" name="Picture 2" descr="A person in a suit and tie&#10;&#10;Description automatically generated">
            <a:extLst>
              <a:ext uri="{FF2B5EF4-FFF2-40B4-BE49-F238E27FC236}">
                <a16:creationId xmlns:a16="http://schemas.microsoft.com/office/drawing/2014/main" id="{9F78B9FD-C556-AA73-8685-4D106A8DD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066" y="2608715"/>
            <a:ext cx="1879570" cy="1759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427FC-2C78-AFC0-EB88-CF21789C456B}"/>
              </a:ext>
            </a:extLst>
          </p:cNvPr>
          <p:cNvSpPr txBox="1"/>
          <p:nvPr/>
        </p:nvSpPr>
        <p:spPr>
          <a:xfrm>
            <a:off x="1475231" y="3634283"/>
            <a:ext cx="5469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GB" sz="2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a nutshell: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747559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F781-B51B-EBE8-4D22-FE34E5503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66120" cy="1325563"/>
          </a:xfrm>
        </p:spPr>
        <p:txBody>
          <a:bodyPr/>
          <a:lstStyle/>
          <a:p>
            <a:r>
              <a:rPr lang="en-GB" sz="4400" b="1" dirty="0"/>
              <a:t>Controllability and observability formal definition:</a:t>
            </a:r>
            <a:endParaRPr lang="en-GB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0BFBAC-FF83-F290-3866-55C610807C2C}"/>
                  </a:ext>
                </a:extLst>
              </p:cNvPr>
              <p:cNvSpPr txBox="1"/>
              <p:nvPr/>
            </p:nvSpPr>
            <p:spPr>
              <a:xfrm>
                <a:off x="930728" y="2031355"/>
                <a:ext cx="997675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Controllability: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system is said to be controllable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it is possible to transfer the system from any initial state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  <m:r>
                      <a:rPr lang="en-GB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 </m:t>
                    </m:r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to any other state in finite interval of time by means of an unconstrained control vector.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0BFBAC-FF83-F290-3866-55C610807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8" y="2031355"/>
                <a:ext cx="9976757" cy="923330"/>
              </a:xfrm>
              <a:prstGeom prst="rect">
                <a:avLst/>
              </a:prstGeom>
              <a:blipFill>
                <a:blip r:embed="rId2"/>
                <a:stretch>
                  <a:fillRect l="-550" t="-3289" r="-550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1CF8C-97F7-A56D-8083-080BE3E63636}"/>
                  </a:ext>
                </a:extLst>
              </p:cNvPr>
              <p:cNvSpPr txBox="1"/>
              <p:nvPr/>
            </p:nvSpPr>
            <p:spPr>
              <a:xfrm>
                <a:off x="930727" y="4327503"/>
                <a:ext cx="997675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GB" dirty="0">
                    <a:solidFill>
                      <a:srgbClr val="0070C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Observability: </a:t>
                </a:r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A system is said to be observable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it is possible to determine the state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𝑋</m:t>
                    </m:r>
                    <m:r>
                      <a:rPr lang="en-GB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(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𝑡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  <a:cs typeface="Helvetica" panose="020B0604020202020204" pitchFamily="34" charset="0"/>
                      </a:rPr>
                      <m:t>) </m:t>
                    </m:r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of the system from the observation of the output over a finite time interval.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E1CF8C-97F7-A56D-8083-080BE3E63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27" y="4327503"/>
                <a:ext cx="9976757" cy="646331"/>
              </a:xfrm>
              <a:prstGeom prst="rect">
                <a:avLst/>
              </a:prstGeom>
              <a:blipFill>
                <a:blip r:embed="rId3"/>
                <a:stretch>
                  <a:fillRect l="-550" t="-5660" r="-55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04BAE132-0EEF-4943-4FB7-75767D2FBC80}"/>
              </a:ext>
            </a:extLst>
          </p:cNvPr>
          <p:cNvSpPr txBox="1"/>
          <p:nvPr/>
        </p:nvSpPr>
        <p:spPr>
          <a:xfrm>
            <a:off x="2712312" y="3078824"/>
            <a:ext cx="60979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 system is completely controllable if the initial state of the system is transferred to any particular state, in a finite time duration, when a controlled input is provided to it.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24B39C-6FD1-1104-C362-FC4293ECD9A7}"/>
              </a:ext>
            </a:extLst>
          </p:cNvPr>
          <p:cNvSpPr txBox="1"/>
          <p:nvPr/>
        </p:nvSpPr>
        <p:spPr>
          <a:xfrm>
            <a:off x="2870329" y="5099065"/>
            <a:ext cx="6097554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Observability of a control system is the ability of the system to determine the internal states of the system by observing the output in a finite time interval when input is provided to the system.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43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DEBA-F2E0-F86A-58CF-996F01E6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GB" sz="4000">
                <a:solidFill>
                  <a:schemeClr val="bg1"/>
                </a:solidFill>
              </a:rPr>
              <a:t>controllability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293BC-99F9-E9FB-966E-5B2247FA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7049" y="2261336"/>
            <a:ext cx="9442952" cy="3907478"/>
          </a:xfrm>
        </p:spPr>
        <p:txBody>
          <a:bodyPr/>
          <a:lstStyle/>
          <a:p>
            <a:pPr marL="203454" indent="-203454" defTabSz="813816">
              <a:spcBef>
                <a:spcPts val="890"/>
              </a:spcBef>
            </a:pPr>
            <a:r>
              <a:rPr lang="en-GB" sz="2492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Consider the system: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E2A32C-21EB-9499-41CE-AFF9B6F794E9}"/>
                  </a:ext>
                </a:extLst>
              </p:cNvPr>
              <p:cNvSpPr/>
              <p:nvPr/>
            </p:nvSpPr>
            <p:spPr>
              <a:xfrm>
                <a:off x="1277049" y="2986295"/>
                <a:ext cx="2810158" cy="423577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defTabSz="81381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a-IR" sz="1602" b="1" i="1" kern="120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lang="en-GB" sz="1602" b="1" i="1" kern="120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lang="fa-IR" sz="1602" b="1" i="1" kern="120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e>
                        <m:sub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GB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  <m:sub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lang="en-US" sz="1602" b="1" i="1" kern="120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lang="fa-IR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𝑩</m:t>
                          </m:r>
                        </m:e>
                        <m:sub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𝒏</m:t>
                          </m:r>
                          <m:r>
                            <a:rPr lang="en-US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r>
                            <a:rPr lang="en-GB" sz="1602" b="1" i="1" kern="1200">
                              <a:solidFill>
                                <a:schemeClr val="l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lang="en-GB" sz="1602" b="1" i="1" kern="1200">
                          <a:solidFill>
                            <a:schemeClr val="l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𝒖</m:t>
                      </m:r>
                    </m:oMath>
                  </m:oMathPara>
                </a14:m>
                <a:endParaRPr lang="en-GB" b="1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1E2A32C-21EB-9499-41CE-AFF9B6F794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9" y="2986295"/>
                <a:ext cx="2810158" cy="4235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B36688E-7D6D-F49E-D74B-D6B84582F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136" y="3423885"/>
            <a:ext cx="5961719" cy="15823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D5BF58-622F-4AE8-BF7F-0B4C4F0583B7}"/>
              </a:ext>
            </a:extLst>
          </p:cNvPr>
          <p:cNvSpPr txBox="1"/>
          <p:nvPr/>
        </p:nvSpPr>
        <p:spPr>
          <a:xfrm flipH="1">
            <a:off x="6453949" y="2948726"/>
            <a:ext cx="3049724" cy="42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13816">
              <a:spcAft>
                <a:spcPts val="600"/>
              </a:spcAft>
            </a:pPr>
            <a:r>
              <a:rPr lang="en-GB" sz="213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Open-loop system (plant)</a:t>
            </a:r>
            <a:endParaRPr lang="en-GB" sz="2400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BED8CF-E628-8204-26F8-F2E4E629EAC8}"/>
                  </a:ext>
                </a:extLst>
              </p:cNvPr>
              <p:cNvSpPr txBox="1"/>
              <p:nvPr/>
            </p:nvSpPr>
            <p:spPr>
              <a:xfrm>
                <a:off x="1277049" y="3883417"/>
                <a:ext cx="3769921" cy="1663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81381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𝑿</m:t>
                    </m:r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: </m:t>
                    </m:r>
                  </m:oMath>
                </a14:m>
                <a:r>
                  <a:rPr lang="en-GB" sz="160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state vector    </a:t>
                </a:r>
                <a14:m>
                  <m:oMath xmlns:m="http://schemas.openxmlformats.org/officeDocument/2006/math">
                    <m:r>
                      <a:rPr lang="en-GB" sz="160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  <m:sSup>
                      <m:sSupPr>
                        <m:ctrlP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𝑅</m:t>
                        </m:r>
                      </m:e>
                      <m:sup>
                        <m:r>
                          <a:rPr lang="en-GB" sz="160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endParaRPr lang="en-GB" sz="160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𝒖</m:t>
                    </m:r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: </m:t>
                    </m:r>
                  </m:oMath>
                </a14:m>
                <a:r>
                  <a:rPr lang="en-GB" sz="160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control signal    </a:t>
                </a:r>
                <a14:m>
                  <m:oMath xmlns:m="http://schemas.openxmlformats.org/officeDocument/2006/math">
                    <m:r>
                      <a:rPr lang="en-GB" sz="160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r>
                      <a:rPr lang="en-GB" sz="160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𝑠𝑐𝑎𝑙𝑎𝑟</m:t>
                    </m:r>
                    <m:r>
                      <a:rPr lang="en-GB" sz="160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lang="en-GB" sz="160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defTabSz="813816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𝑨</m:t>
                    </m:r>
                    <m:r>
                      <a:rPr lang="en-GB" sz="1602" b="1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: </m:t>
                    </m:r>
                  </m:oMath>
                </a14:m>
                <a:r>
                  <a:rPr lang="en-GB" sz="160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GB" sz="1602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GB" sz="1602" kern="12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×n</a:t>
                </a:r>
                <a:r>
                  <a:rPr lang="en-GB" sz="1602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   matrix</a:t>
                </a:r>
              </a:p>
              <a:p>
                <a:pPr defTabSz="813816">
                  <a:spcAft>
                    <a:spcPts val="600"/>
                  </a:spcAft>
                </a:pPr>
                <a:r>
                  <a:rPr lang="en-GB" sz="1602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B :   </a:t>
                </a:r>
                <a:r>
                  <a:rPr lang="en-GB" sz="160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</a:t>
                </a:r>
                <a:r>
                  <a:rPr lang="en-GB" sz="1602" kern="1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×1   matrix</a:t>
                </a:r>
              </a:p>
              <a:p>
                <a:pPr>
                  <a:spcAft>
                    <a:spcPts val="600"/>
                  </a:spcAft>
                </a:pPr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BED8CF-E628-8204-26F8-F2E4E629E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49" y="3883417"/>
                <a:ext cx="3769921" cy="1663276"/>
              </a:xfrm>
              <a:prstGeom prst="rect">
                <a:avLst/>
              </a:prstGeom>
              <a:blipFill>
                <a:blip r:embed="rId4"/>
                <a:stretch>
                  <a:fillRect l="-808" t="-10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72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36104-8DCF-0B9F-2508-30E0795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Controllability: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23B280-1133-B22D-6952-B4A5720B2D11}"/>
                  </a:ext>
                </a:extLst>
              </p:cNvPr>
              <p:cNvSpPr/>
              <p:nvPr/>
            </p:nvSpPr>
            <p:spPr>
              <a:xfrm>
                <a:off x="901007" y="1635646"/>
                <a:ext cx="3129371" cy="377989"/>
              </a:xfrm>
              <a:prstGeom prst="rect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a-IR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fa-IR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a-I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a-I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sSub>
                        <m:sSubPr>
                          <m:ctrlPr>
                            <a:rPr lang="fa-I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a-I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a-IR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A23B280-1133-B22D-6952-B4A5720B2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07" y="1635646"/>
                <a:ext cx="3129371" cy="377989"/>
              </a:xfrm>
              <a:prstGeom prst="rect">
                <a:avLst/>
              </a:prstGeom>
              <a:blipFill>
                <a:blip r:embed="rId2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48C36D-F9D6-0ED6-5C54-27EA2BCCD6D3}"/>
                  </a:ext>
                </a:extLst>
              </p:cNvPr>
              <p:cNvSpPr txBox="1"/>
              <p:nvPr/>
            </p:nvSpPr>
            <p:spPr>
              <a:xfrm>
                <a:off x="901007" y="2021469"/>
                <a:ext cx="97358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Is said to be state controllable at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>
                    <a:latin typeface="Helvetica" panose="020B0604020202020204" pitchFamily="34" charset="0"/>
                    <a:cs typeface="Helvetica" panose="020B0604020202020204" pitchFamily="34" charset="0"/>
                  </a:rPr>
                  <a:t> if it is possible to construct an unconstrained control signal that will transfer an initial state to any final state in a finite tie interval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a:rPr lang="en-GB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dirty="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48C36D-F9D6-0ED6-5C54-27EA2BCC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07" y="2021469"/>
                <a:ext cx="9735891" cy="646331"/>
              </a:xfrm>
              <a:prstGeom prst="rect">
                <a:avLst/>
              </a:prstGeom>
              <a:blipFill>
                <a:blip r:embed="rId3"/>
                <a:stretch>
                  <a:fillRect l="-564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487441A-861E-AAF7-FA85-2C35138F0C81}"/>
              </a:ext>
            </a:extLst>
          </p:cNvPr>
          <p:cNvSpPr txBox="1"/>
          <p:nvPr/>
        </p:nvSpPr>
        <p:spPr>
          <a:xfrm>
            <a:off x="1264901" y="2844300"/>
            <a:ext cx="915739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If every state is controllable, then the system is said to be completely state controllable.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C4D71E-8CD0-A86A-0DE4-883D1BC1A82D}"/>
              </a:ext>
            </a:extLst>
          </p:cNvPr>
          <p:cNvSpPr txBox="1"/>
          <p:nvPr/>
        </p:nvSpPr>
        <p:spPr>
          <a:xfrm>
            <a:off x="838200" y="3382759"/>
            <a:ext cx="5163082" cy="5232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How to check controllability: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F38D68-F723-9784-D550-9CD553D58F0D}"/>
              </a:ext>
            </a:extLst>
          </p:cNvPr>
          <p:cNvSpPr txBox="1"/>
          <p:nvPr/>
        </p:nvSpPr>
        <p:spPr>
          <a:xfrm>
            <a:off x="838200" y="4160011"/>
            <a:ext cx="107898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If the system is completely state controllable, then given any initial state x(0), the rank of the </a:t>
            </a:r>
            <a:r>
              <a:rPr lang="en-GB" dirty="0" err="1">
                <a:latin typeface="Helvetica" panose="020B0604020202020204" pitchFamily="34" charset="0"/>
                <a:cs typeface="Helvetica" panose="020B0604020202020204" pitchFamily="34" charset="0"/>
              </a:rPr>
              <a:t>n</a:t>
            </a:r>
            <a:r>
              <a:rPr lang="en-GB" dirty="0" err="1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×n</a:t>
            </a:r>
            <a:r>
              <a:rPr lang="en-GB" dirty="0">
                <a:latin typeface="Helvetica" panose="020B0604020202020204" pitchFamily="34" charset="0"/>
                <a:ea typeface="Cambria Math" panose="02040503050406030204" pitchFamily="18" charset="0"/>
                <a:cs typeface="Helvetica" panose="020B0604020202020204" pitchFamily="34" charset="0"/>
              </a:rPr>
              <a:t> matrix</a:t>
            </a:r>
            <a:r>
              <a:rPr lang="en-GB" dirty="0">
                <a:latin typeface="Helvetica" panose="020B0604020202020204" pitchFamily="34" charset="0"/>
                <a:cs typeface="Helvetica" panose="020B0604020202020204" pitchFamily="34" charset="0"/>
              </a:rPr>
              <a:t> CM must be 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3ACFA-F61B-D840-0B03-5101E7094BFD}"/>
                  </a:ext>
                </a:extLst>
              </p:cNvPr>
              <p:cNvSpPr txBox="1"/>
              <p:nvPr/>
            </p:nvSpPr>
            <p:spPr>
              <a:xfrm>
                <a:off x="2892724" y="4705843"/>
                <a:ext cx="6830140" cy="492443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5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GB" sz="32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p>
                                    <m:r>
                                      <a:rPr lang="en-GB" sz="32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473ACFA-F61B-D840-0B03-5101E7094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724" y="4705843"/>
                <a:ext cx="683014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E18A8F-1493-FC5A-3D4F-BB0E1A6E3217}"/>
                  </a:ext>
                </a:extLst>
              </p:cNvPr>
              <p:cNvSpPr txBox="1"/>
              <p:nvPr/>
            </p:nvSpPr>
            <p:spPr>
              <a:xfrm>
                <a:off x="4042399" y="5421345"/>
                <a:ext cx="45307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dirty="0"/>
                  <a:t>:</a:t>
                </a:r>
                <a:r>
                  <a:rPr lang="en-GB" sz="2800" b="1" i="1" dirty="0"/>
                  <a:t>Controllability matrix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E18A8F-1493-FC5A-3D4F-BB0E1A6E3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2399" y="5421345"/>
                <a:ext cx="4530789" cy="523220"/>
              </a:xfrm>
              <a:prstGeom prst="rect">
                <a:avLst/>
              </a:prstGeom>
              <a:blipFill>
                <a:blip r:embed="rId5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8B94F9-32A6-2CE0-194D-586FA7AC2B2A}"/>
              </a:ext>
            </a:extLst>
          </p:cNvPr>
          <p:cNvSpPr txBox="1"/>
          <p:nvPr/>
        </p:nvSpPr>
        <p:spPr>
          <a:xfrm>
            <a:off x="524918" y="6006165"/>
            <a:ext cx="11142164" cy="5847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GB" sz="1600" dirty="0"/>
              <a:t>The rank of </a:t>
            </a:r>
            <a:r>
              <a:rPr lang="en-GB" sz="1600" b="1" dirty="0"/>
              <a:t>CM </a:t>
            </a:r>
            <a:r>
              <a:rPr lang="en-GB" sz="1600" dirty="0"/>
              <a:t>equals the number of linearly independent rows or columns. The rank can be found by finding the highest-order square submatrix that is </a:t>
            </a:r>
            <a:r>
              <a:rPr lang="en-GB" sz="1600" dirty="0" err="1"/>
              <a:t>nonsingular</a:t>
            </a:r>
            <a:r>
              <a:rPr lang="en-GB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650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46490-4296-C63C-3EEC-272B91FC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568A73-3B9B-D3C1-FE42-423391510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964" y="2379403"/>
            <a:ext cx="3114675" cy="9048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CB6C1-DC22-E123-C7DA-E3A38F7C5773}"/>
              </a:ext>
            </a:extLst>
          </p:cNvPr>
          <p:cNvSpPr txBox="1"/>
          <p:nvPr/>
        </p:nvSpPr>
        <p:spPr>
          <a:xfrm>
            <a:off x="838200" y="1850379"/>
            <a:ext cx="26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system controllable?</a:t>
            </a:r>
          </a:p>
        </p:txBody>
      </p:sp>
    </p:spTree>
    <p:extLst>
      <p:ext uri="{BB962C8B-B14F-4D97-AF65-F5344CB8AC3E}">
        <p14:creationId xmlns:p14="http://schemas.microsoft.com/office/powerpoint/2010/main" val="296567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BDEE-12EC-EB5B-B8CE-E32A0C9A9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D140CC-E107-C0B7-48DB-C990277B2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" y="1394460"/>
            <a:ext cx="3851982" cy="53006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30057-27A7-2B09-F170-7571DC8A6CEE}"/>
                  </a:ext>
                </a:extLst>
              </p:cNvPr>
              <p:cNvSpPr txBox="1"/>
              <p:nvPr/>
            </p:nvSpPr>
            <p:spPr>
              <a:xfrm>
                <a:off x="5255896" y="1780273"/>
                <a:ext cx="6097904" cy="554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𝐶𝑀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</a:rPr>
                                      <m:t>𝐴𝐵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b>
                          <m:r>
                            <a:rPr lang="en-GB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530057-27A7-2B09-F170-7571DC8A6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896" y="1780273"/>
                <a:ext cx="6097904" cy="554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FD618-4864-74AB-1D72-9DFCFF666E1F}"/>
                  </a:ext>
                </a:extLst>
              </p:cNvPr>
              <p:cNvSpPr txBox="1"/>
              <p:nvPr/>
            </p:nvSpPr>
            <p:spPr>
              <a:xfrm>
                <a:off x="5045529" y="2749812"/>
                <a:ext cx="609755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8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EDFD618-4864-74AB-1D72-9DFCFF666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529" y="2749812"/>
                <a:ext cx="609755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5181065-95E5-B063-FBAF-9487F2636401}"/>
              </a:ext>
            </a:extLst>
          </p:cNvPr>
          <p:cNvSpPr txBox="1"/>
          <p:nvPr/>
        </p:nvSpPr>
        <p:spPr>
          <a:xfrm>
            <a:off x="6602185" y="4044791"/>
            <a:ext cx="47516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Here determinant of the CM matrix is non-zero.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Also, the rank of CM, 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 is 2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So, the system is 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controllable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591771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9175A-D817-B2F8-9F25-B2FEE515F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50CF5-E483-5B89-4F10-418551C95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98357"/>
            <a:ext cx="3390900" cy="809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52727F-1A94-1500-5A27-B91F901A6072}"/>
              </a:ext>
            </a:extLst>
          </p:cNvPr>
          <p:cNvSpPr txBox="1"/>
          <p:nvPr/>
        </p:nvSpPr>
        <p:spPr>
          <a:xfrm>
            <a:off x="1055370" y="1610349"/>
            <a:ext cx="268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system controllable?</a:t>
            </a:r>
          </a:p>
        </p:txBody>
      </p:sp>
    </p:spTree>
    <p:extLst>
      <p:ext uri="{BB962C8B-B14F-4D97-AF65-F5344CB8AC3E}">
        <p14:creationId xmlns:p14="http://schemas.microsoft.com/office/powerpoint/2010/main" val="1429161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</Words>
  <Application>Microsoft Office PowerPoint</Application>
  <PresentationFormat>Widescreen</PresentationFormat>
  <Paragraphs>226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Courier New</vt:lpstr>
      <vt:lpstr>Helvetica</vt:lpstr>
      <vt:lpstr>Roboto</vt:lpstr>
      <vt:lpstr>STIX-Bold</vt:lpstr>
      <vt:lpstr>STIX-Regular</vt:lpstr>
      <vt:lpstr>Times New Roman</vt:lpstr>
      <vt:lpstr>Office Theme</vt:lpstr>
      <vt:lpstr>Controllability &amp; Observability </vt:lpstr>
      <vt:lpstr>We learn:</vt:lpstr>
      <vt:lpstr>Controllability and observability</vt:lpstr>
      <vt:lpstr>Controllability and observability formal definition:</vt:lpstr>
      <vt:lpstr>controllability</vt:lpstr>
      <vt:lpstr>Controllability:</vt:lpstr>
      <vt:lpstr>Example 1:</vt:lpstr>
      <vt:lpstr>Solution.</vt:lpstr>
      <vt:lpstr>Example 2:</vt:lpstr>
      <vt:lpstr>PowerPoint Presentation</vt:lpstr>
      <vt:lpstr>Ex8.</vt:lpstr>
      <vt:lpstr>Observability:</vt:lpstr>
      <vt:lpstr>observability</vt:lpstr>
      <vt:lpstr>Example 3. </vt:lpstr>
      <vt:lpstr>Solution.</vt:lpstr>
      <vt:lpstr>Exampel 4. </vt:lpstr>
      <vt:lpstr>Solution:</vt:lpstr>
      <vt:lpstr>Matlab commands for the computation of controllability and observability matrices.</vt:lpstr>
      <vt:lpstr>Example 5. </vt:lpstr>
      <vt:lpstr>PowerPoint Presentation</vt:lpstr>
      <vt:lpstr>PowerPoint Presentation</vt:lpstr>
      <vt:lpstr>PowerPoint Presentation</vt:lpstr>
      <vt:lpstr>PowerPoint Presentation</vt:lpstr>
      <vt:lpstr>Example 6.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Controllability &amp; Observability </dc:title>
  <dc:creator>Aria Noori</dc:creator>
  <cp:lastModifiedBy>Aria Noori</cp:lastModifiedBy>
  <cp:revision>1</cp:revision>
  <dcterms:created xsi:type="dcterms:W3CDTF">2023-11-26T23:35:35Z</dcterms:created>
  <dcterms:modified xsi:type="dcterms:W3CDTF">2023-11-26T23:36:24Z</dcterms:modified>
</cp:coreProperties>
</file>