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69" r:id="rId5"/>
    <p:sldMasterId id="2147483681" r:id="rId6"/>
  </p:sldMasterIdLst>
  <p:notesMasterIdLst>
    <p:notesMasterId r:id="rId24"/>
  </p:notesMasterIdLst>
  <p:handoutMasterIdLst>
    <p:handoutMasterId r:id="rId25"/>
  </p:handoutMasterIdLst>
  <p:sldIdLst>
    <p:sldId id="278" r:id="rId7"/>
    <p:sldId id="281" r:id="rId8"/>
    <p:sldId id="284" r:id="rId9"/>
    <p:sldId id="286" r:id="rId10"/>
    <p:sldId id="279" r:id="rId11"/>
    <p:sldId id="285" r:id="rId12"/>
    <p:sldId id="283" r:id="rId13"/>
    <p:sldId id="280" r:id="rId14"/>
    <p:sldId id="287" r:id="rId15"/>
    <p:sldId id="288" r:id="rId16"/>
    <p:sldId id="294" r:id="rId17"/>
    <p:sldId id="295" r:id="rId18"/>
    <p:sldId id="293" r:id="rId19"/>
    <p:sldId id="296" r:id="rId20"/>
    <p:sldId id="291" r:id="rId21"/>
    <p:sldId id="292" r:id="rId22"/>
    <p:sldId id="29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73A5DE-B9AE-4605-8D3A-58F219E172D1}" v="16" dt="2023-05-19T04:32:57.9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23" autoAdjust="0"/>
    <p:restoredTop sz="76998" autoAdjust="0"/>
  </p:normalViewPr>
  <p:slideViewPr>
    <p:cSldViewPr snapToGrid="0" snapToObjects="1">
      <p:cViewPr varScale="1">
        <p:scale>
          <a:sx n="54" d="100"/>
          <a:sy n="54" d="100"/>
        </p:scale>
        <p:origin x="1044" y="40"/>
      </p:cViewPr>
      <p:guideLst/>
    </p:cSldViewPr>
  </p:slideViewPr>
  <p:notesTextViewPr>
    <p:cViewPr>
      <p:scale>
        <a:sx n="1" d="1"/>
        <a:sy n="1" d="1"/>
      </p:scale>
      <p:origin x="0" y="0"/>
    </p:cViewPr>
  </p:notesTextViewPr>
  <p:notesViewPr>
    <p:cSldViewPr snapToGrid="0" snapToObjects="1">
      <p:cViewPr varScale="1">
        <p:scale>
          <a:sx n="155" d="100"/>
          <a:sy n="155" d="100"/>
        </p:scale>
        <p:origin x="5984"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scar Perez Concha" userId="a426feaf-0704-48d7-a206-2c429ccb9415" providerId="ADAL" clId="{F373A5DE-B9AE-4605-8D3A-58F219E172D1}"/>
    <pc:docChg chg="undo redo custSel addSld delSld modSld sldOrd delMainMaster">
      <pc:chgData name="Oscar Perez Concha" userId="a426feaf-0704-48d7-a206-2c429ccb9415" providerId="ADAL" clId="{F373A5DE-B9AE-4605-8D3A-58F219E172D1}" dt="2023-05-19T04:59:17.450" v="1951" actId="20577"/>
      <pc:docMkLst>
        <pc:docMk/>
      </pc:docMkLst>
      <pc:sldChg chg="del">
        <pc:chgData name="Oscar Perez Concha" userId="a426feaf-0704-48d7-a206-2c429ccb9415" providerId="ADAL" clId="{F373A5DE-B9AE-4605-8D3A-58F219E172D1}" dt="2023-05-19T03:18:42.307" v="32" actId="47"/>
        <pc:sldMkLst>
          <pc:docMk/>
          <pc:sldMk cId="4072302378" sldId="256"/>
        </pc:sldMkLst>
      </pc:sldChg>
      <pc:sldChg chg="addSp delSp modSp mod modClrScheme chgLayout">
        <pc:chgData name="Oscar Perez Concha" userId="a426feaf-0704-48d7-a206-2c429ccb9415" providerId="ADAL" clId="{F373A5DE-B9AE-4605-8D3A-58F219E172D1}" dt="2023-05-19T03:23:04.071" v="255" actId="27636"/>
        <pc:sldMkLst>
          <pc:docMk/>
          <pc:sldMk cId="3500123745" sldId="278"/>
        </pc:sldMkLst>
        <pc:spChg chg="del mod">
          <ac:chgData name="Oscar Perez Concha" userId="a426feaf-0704-48d7-a206-2c429ccb9415" providerId="ADAL" clId="{F373A5DE-B9AE-4605-8D3A-58F219E172D1}" dt="2023-05-19T03:16:14.311" v="4" actId="478"/>
          <ac:spMkLst>
            <pc:docMk/>
            <pc:sldMk cId="3500123745" sldId="278"/>
            <ac:spMk id="2" creationId="{89839348-96F8-4B14-B332-D981B988677D}"/>
          </ac:spMkLst>
        </pc:spChg>
        <pc:spChg chg="mod ord">
          <ac:chgData name="Oscar Perez Concha" userId="a426feaf-0704-48d7-a206-2c429ccb9415" providerId="ADAL" clId="{F373A5DE-B9AE-4605-8D3A-58F219E172D1}" dt="2023-05-19T03:23:04.071" v="255" actId="27636"/>
          <ac:spMkLst>
            <pc:docMk/>
            <pc:sldMk cId="3500123745" sldId="278"/>
            <ac:spMk id="3" creationId="{41AEB857-BB6A-4A39-A7C6-FAA1A72F46B5}"/>
          </ac:spMkLst>
        </pc:spChg>
        <pc:spChg chg="add del mod ord">
          <ac:chgData name="Oscar Perez Concha" userId="a426feaf-0704-48d7-a206-2c429ccb9415" providerId="ADAL" clId="{F373A5DE-B9AE-4605-8D3A-58F219E172D1}" dt="2023-05-19T03:18:15.209" v="24" actId="700"/>
          <ac:spMkLst>
            <pc:docMk/>
            <pc:sldMk cId="3500123745" sldId="278"/>
            <ac:spMk id="5" creationId="{2D62C986-A413-E501-24A1-2CA48FD7F206}"/>
          </ac:spMkLst>
        </pc:spChg>
        <pc:spChg chg="add del mod ord">
          <ac:chgData name="Oscar Perez Concha" userId="a426feaf-0704-48d7-a206-2c429ccb9415" providerId="ADAL" clId="{F373A5DE-B9AE-4605-8D3A-58F219E172D1}" dt="2023-05-19T03:21:46.713" v="110" actId="14100"/>
          <ac:spMkLst>
            <pc:docMk/>
            <pc:sldMk cId="3500123745" sldId="278"/>
            <ac:spMk id="6" creationId="{2EF53740-638D-07CB-62A1-87424C030AF3}"/>
          </ac:spMkLst>
        </pc:spChg>
        <pc:spChg chg="add del mod">
          <ac:chgData name="Oscar Perez Concha" userId="a426feaf-0704-48d7-a206-2c429ccb9415" providerId="ADAL" clId="{F373A5DE-B9AE-4605-8D3A-58F219E172D1}" dt="2023-05-19T03:18:02.068" v="15" actId="26606"/>
          <ac:spMkLst>
            <pc:docMk/>
            <pc:sldMk cId="3500123745" sldId="278"/>
            <ac:spMk id="15" creationId="{469C163B-1020-513F-3545-2128427D412A}"/>
          </ac:spMkLst>
        </pc:spChg>
        <pc:picChg chg="add del">
          <ac:chgData name="Oscar Perez Concha" userId="a426feaf-0704-48d7-a206-2c429ccb9415" providerId="ADAL" clId="{F373A5DE-B9AE-4605-8D3A-58F219E172D1}" dt="2023-05-19T03:17:30.758" v="8" actId="22"/>
          <ac:picMkLst>
            <pc:docMk/>
            <pc:sldMk cId="3500123745" sldId="278"/>
            <ac:picMk id="8" creationId="{BA470889-E622-0D90-223F-9387C3EA0355}"/>
          </ac:picMkLst>
        </pc:picChg>
        <pc:picChg chg="add del mod">
          <ac:chgData name="Oscar Perez Concha" userId="a426feaf-0704-48d7-a206-2c429ccb9415" providerId="ADAL" clId="{F373A5DE-B9AE-4605-8D3A-58F219E172D1}" dt="2023-05-19T03:18:03.526" v="19" actId="22"/>
          <ac:picMkLst>
            <pc:docMk/>
            <pc:sldMk cId="3500123745" sldId="278"/>
            <ac:picMk id="10" creationId="{9B396436-0DB3-7048-82F5-6BD23DD7A49A}"/>
          </ac:picMkLst>
        </pc:picChg>
      </pc:sldChg>
      <pc:sldChg chg="new del">
        <pc:chgData name="Oscar Perez Concha" userId="a426feaf-0704-48d7-a206-2c429ccb9415" providerId="ADAL" clId="{F373A5DE-B9AE-4605-8D3A-58F219E172D1}" dt="2023-05-19T03:18:46.842" v="34" actId="680"/>
        <pc:sldMkLst>
          <pc:docMk/>
          <pc:sldMk cId="801098835" sldId="279"/>
        </pc:sldMkLst>
      </pc:sldChg>
      <pc:sldChg chg="del">
        <pc:chgData name="Oscar Perez Concha" userId="a426feaf-0704-48d7-a206-2c429ccb9415" providerId="ADAL" clId="{F373A5DE-B9AE-4605-8D3A-58F219E172D1}" dt="2023-05-19T03:18:31.193" v="31" actId="47"/>
        <pc:sldMkLst>
          <pc:docMk/>
          <pc:sldMk cId="3042408231" sldId="279"/>
        </pc:sldMkLst>
      </pc:sldChg>
      <pc:sldChg chg="addSp delSp modSp new mod ord modClrScheme chgLayout">
        <pc:chgData name="Oscar Perez Concha" userId="a426feaf-0704-48d7-a206-2c429ccb9415" providerId="ADAL" clId="{F373A5DE-B9AE-4605-8D3A-58F219E172D1}" dt="2023-05-19T04:59:17.450" v="1951" actId="20577"/>
        <pc:sldMkLst>
          <pc:docMk/>
          <pc:sldMk cId="3095146457" sldId="279"/>
        </pc:sldMkLst>
        <pc:spChg chg="del mod ord">
          <ac:chgData name="Oscar Perez Concha" userId="a426feaf-0704-48d7-a206-2c429ccb9415" providerId="ADAL" clId="{F373A5DE-B9AE-4605-8D3A-58F219E172D1}" dt="2023-05-19T03:18:53.024" v="36" actId="700"/>
          <ac:spMkLst>
            <pc:docMk/>
            <pc:sldMk cId="3095146457" sldId="279"/>
            <ac:spMk id="2" creationId="{B1E26F9E-7E4E-09EF-6218-1E6CBD15B244}"/>
          </ac:spMkLst>
        </pc:spChg>
        <pc:spChg chg="del mod ord">
          <ac:chgData name="Oscar Perez Concha" userId="a426feaf-0704-48d7-a206-2c429ccb9415" providerId="ADAL" clId="{F373A5DE-B9AE-4605-8D3A-58F219E172D1}" dt="2023-05-19T03:18:53.024" v="36" actId="700"/>
          <ac:spMkLst>
            <pc:docMk/>
            <pc:sldMk cId="3095146457" sldId="279"/>
            <ac:spMk id="3" creationId="{DAB2E254-D923-55CE-6747-C188DA4F203A}"/>
          </ac:spMkLst>
        </pc:spChg>
        <pc:spChg chg="add mod ord">
          <ac:chgData name="Oscar Perez Concha" userId="a426feaf-0704-48d7-a206-2c429ccb9415" providerId="ADAL" clId="{F373A5DE-B9AE-4605-8D3A-58F219E172D1}" dt="2023-05-19T03:19:29.888" v="42" actId="20577"/>
          <ac:spMkLst>
            <pc:docMk/>
            <pc:sldMk cId="3095146457" sldId="279"/>
            <ac:spMk id="4" creationId="{4B590CB7-7641-7360-FA5E-F1A4C183AE79}"/>
          </ac:spMkLst>
        </pc:spChg>
        <pc:spChg chg="add mod ord">
          <ac:chgData name="Oscar Perez Concha" userId="a426feaf-0704-48d7-a206-2c429ccb9415" providerId="ADAL" clId="{F373A5DE-B9AE-4605-8D3A-58F219E172D1}" dt="2023-05-19T04:59:17.450" v="1951" actId="20577"/>
          <ac:spMkLst>
            <pc:docMk/>
            <pc:sldMk cId="3095146457" sldId="279"/>
            <ac:spMk id="5" creationId="{FD6851EB-C232-BC1C-D8F1-CFCB3B667BC6}"/>
          </ac:spMkLst>
        </pc:spChg>
      </pc:sldChg>
      <pc:sldChg chg="del">
        <pc:chgData name="Oscar Perez Concha" userId="a426feaf-0704-48d7-a206-2c429ccb9415" providerId="ADAL" clId="{F373A5DE-B9AE-4605-8D3A-58F219E172D1}" dt="2023-05-19T03:18:42.307" v="32" actId="47"/>
        <pc:sldMkLst>
          <pc:docMk/>
          <pc:sldMk cId="3089516558" sldId="280"/>
        </pc:sldMkLst>
      </pc:sldChg>
      <pc:sldChg chg="addSp delSp modSp new mod ord modClrScheme chgLayout modNotesTx">
        <pc:chgData name="Oscar Perez Concha" userId="a426feaf-0704-48d7-a206-2c429ccb9415" providerId="ADAL" clId="{F373A5DE-B9AE-4605-8D3A-58F219E172D1}" dt="2023-05-19T04:21:22.687" v="1361" actId="20577"/>
        <pc:sldMkLst>
          <pc:docMk/>
          <pc:sldMk cId="3803544854" sldId="280"/>
        </pc:sldMkLst>
        <pc:spChg chg="del mod ord">
          <ac:chgData name="Oscar Perez Concha" userId="a426feaf-0704-48d7-a206-2c429ccb9415" providerId="ADAL" clId="{F373A5DE-B9AE-4605-8D3A-58F219E172D1}" dt="2023-05-19T03:21:09.112" v="101" actId="700"/>
          <ac:spMkLst>
            <pc:docMk/>
            <pc:sldMk cId="3803544854" sldId="280"/>
            <ac:spMk id="2" creationId="{4BBDE6B4-89D4-95D5-3B4E-8BC686CF4D9D}"/>
          </ac:spMkLst>
        </pc:spChg>
        <pc:spChg chg="del mod ord">
          <ac:chgData name="Oscar Perez Concha" userId="a426feaf-0704-48d7-a206-2c429ccb9415" providerId="ADAL" clId="{F373A5DE-B9AE-4605-8D3A-58F219E172D1}" dt="2023-05-19T03:21:09.112" v="101" actId="700"/>
          <ac:spMkLst>
            <pc:docMk/>
            <pc:sldMk cId="3803544854" sldId="280"/>
            <ac:spMk id="3" creationId="{DF0E7DD5-C6D5-AA8E-4C6E-FCBA5ABF395B}"/>
          </ac:spMkLst>
        </pc:spChg>
        <pc:spChg chg="del">
          <ac:chgData name="Oscar Perez Concha" userId="a426feaf-0704-48d7-a206-2c429ccb9415" providerId="ADAL" clId="{F373A5DE-B9AE-4605-8D3A-58F219E172D1}" dt="2023-05-19T03:21:09.112" v="101" actId="700"/>
          <ac:spMkLst>
            <pc:docMk/>
            <pc:sldMk cId="3803544854" sldId="280"/>
            <ac:spMk id="4" creationId="{2E4B9BA4-B9E3-C915-15BB-A085EDE3E758}"/>
          </ac:spMkLst>
        </pc:spChg>
        <pc:spChg chg="add del mod ord">
          <ac:chgData name="Oscar Perez Concha" userId="a426feaf-0704-48d7-a206-2c429ccb9415" providerId="ADAL" clId="{F373A5DE-B9AE-4605-8D3A-58F219E172D1}" dt="2023-05-19T03:21:13.606" v="102" actId="700"/>
          <ac:spMkLst>
            <pc:docMk/>
            <pc:sldMk cId="3803544854" sldId="280"/>
            <ac:spMk id="5" creationId="{2893BFCA-636F-02AB-07DE-B3A6942453FB}"/>
          </ac:spMkLst>
        </pc:spChg>
        <pc:spChg chg="add del mod ord">
          <ac:chgData name="Oscar Perez Concha" userId="a426feaf-0704-48d7-a206-2c429ccb9415" providerId="ADAL" clId="{F373A5DE-B9AE-4605-8D3A-58F219E172D1}" dt="2023-05-19T03:21:13.606" v="102" actId="700"/>
          <ac:spMkLst>
            <pc:docMk/>
            <pc:sldMk cId="3803544854" sldId="280"/>
            <ac:spMk id="6" creationId="{A6980B0C-9E63-90EA-4428-5B01AC9EDD72}"/>
          </ac:spMkLst>
        </pc:spChg>
        <pc:spChg chg="add del mod ord">
          <ac:chgData name="Oscar Perez Concha" userId="a426feaf-0704-48d7-a206-2c429ccb9415" providerId="ADAL" clId="{F373A5DE-B9AE-4605-8D3A-58F219E172D1}" dt="2023-05-19T03:21:19.365" v="103" actId="700"/>
          <ac:spMkLst>
            <pc:docMk/>
            <pc:sldMk cId="3803544854" sldId="280"/>
            <ac:spMk id="7" creationId="{3B4516B5-E31D-3E53-E208-E17E49BD6975}"/>
          </ac:spMkLst>
        </pc:spChg>
        <pc:spChg chg="add del mod ord">
          <ac:chgData name="Oscar Perez Concha" userId="a426feaf-0704-48d7-a206-2c429ccb9415" providerId="ADAL" clId="{F373A5DE-B9AE-4605-8D3A-58F219E172D1}" dt="2023-05-19T03:21:19.365" v="103" actId="700"/>
          <ac:spMkLst>
            <pc:docMk/>
            <pc:sldMk cId="3803544854" sldId="280"/>
            <ac:spMk id="8" creationId="{F4FCE23E-EFE6-5D0B-937B-1D37DED3E535}"/>
          </ac:spMkLst>
        </pc:spChg>
        <pc:spChg chg="add mod ord">
          <ac:chgData name="Oscar Perez Concha" userId="a426feaf-0704-48d7-a206-2c429ccb9415" providerId="ADAL" clId="{F373A5DE-B9AE-4605-8D3A-58F219E172D1}" dt="2023-05-19T04:07:47.961" v="1049" actId="5793"/>
          <ac:spMkLst>
            <pc:docMk/>
            <pc:sldMk cId="3803544854" sldId="280"/>
            <ac:spMk id="9" creationId="{08864384-FE79-B8B1-26B0-A942DF490A08}"/>
          </ac:spMkLst>
        </pc:spChg>
        <pc:spChg chg="add mod ord">
          <ac:chgData name="Oscar Perez Concha" userId="a426feaf-0704-48d7-a206-2c429ccb9415" providerId="ADAL" clId="{F373A5DE-B9AE-4605-8D3A-58F219E172D1}" dt="2023-05-19T04:21:22.687" v="1361" actId="20577"/>
          <ac:spMkLst>
            <pc:docMk/>
            <pc:sldMk cId="3803544854" sldId="280"/>
            <ac:spMk id="10" creationId="{878F2E45-6AD6-D26A-050A-A0A673E3087A}"/>
          </ac:spMkLst>
        </pc:spChg>
      </pc:sldChg>
      <pc:sldChg chg="del">
        <pc:chgData name="Oscar Perez Concha" userId="a426feaf-0704-48d7-a206-2c429ccb9415" providerId="ADAL" clId="{F373A5DE-B9AE-4605-8D3A-58F219E172D1}" dt="2023-05-19T03:18:42.307" v="32" actId="47"/>
        <pc:sldMkLst>
          <pc:docMk/>
          <pc:sldMk cId="103958509" sldId="281"/>
        </pc:sldMkLst>
      </pc:sldChg>
      <pc:sldChg chg="modSp add mod ord">
        <pc:chgData name="Oscar Perez Concha" userId="a426feaf-0704-48d7-a206-2c429ccb9415" providerId="ADAL" clId="{F373A5DE-B9AE-4605-8D3A-58F219E172D1}" dt="2023-05-19T03:37:44.672" v="820" actId="20577"/>
        <pc:sldMkLst>
          <pc:docMk/>
          <pc:sldMk cId="1444192093" sldId="281"/>
        </pc:sldMkLst>
        <pc:spChg chg="mod">
          <ac:chgData name="Oscar Perez Concha" userId="a426feaf-0704-48d7-a206-2c429ccb9415" providerId="ADAL" clId="{F373A5DE-B9AE-4605-8D3A-58F219E172D1}" dt="2023-05-19T03:37:44.672" v="820" actId="20577"/>
          <ac:spMkLst>
            <pc:docMk/>
            <pc:sldMk cId="1444192093" sldId="281"/>
            <ac:spMk id="9" creationId="{08864384-FE79-B8B1-26B0-A942DF490A08}"/>
          </ac:spMkLst>
        </pc:spChg>
        <pc:spChg chg="mod">
          <ac:chgData name="Oscar Perez Concha" userId="a426feaf-0704-48d7-a206-2c429ccb9415" providerId="ADAL" clId="{F373A5DE-B9AE-4605-8D3A-58F219E172D1}" dt="2023-05-19T03:37:31.483" v="815" actId="6549"/>
          <ac:spMkLst>
            <pc:docMk/>
            <pc:sldMk cId="1444192093" sldId="281"/>
            <ac:spMk id="10" creationId="{878F2E45-6AD6-D26A-050A-A0A673E3087A}"/>
          </ac:spMkLst>
        </pc:spChg>
      </pc:sldChg>
      <pc:sldChg chg="modSp add del mod">
        <pc:chgData name="Oscar Perez Concha" userId="a426feaf-0704-48d7-a206-2c429ccb9415" providerId="ADAL" clId="{F373A5DE-B9AE-4605-8D3A-58F219E172D1}" dt="2023-05-19T03:29:45.596" v="459" actId="47"/>
        <pc:sldMkLst>
          <pc:docMk/>
          <pc:sldMk cId="1290240423" sldId="282"/>
        </pc:sldMkLst>
        <pc:spChg chg="mod">
          <ac:chgData name="Oscar Perez Concha" userId="a426feaf-0704-48d7-a206-2c429ccb9415" providerId="ADAL" clId="{F373A5DE-B9AE-4605-8D3A-58F219E172D1}" dt="2023-05-19T03:27:36.125" v="444" actId="14100"/>
          <ac:spMkLst>
            <pc:docMk/>
            <pc:sldMk cId="1290240423" sldId="282"/>
            <ac:spMk id="10" creationId="{878F2E45-6AD6-D26A-050A-A0A673E3087A}"/>
          </ac:spMkLst>
        </pc:spChg>
      </pc:sldChg>
      <pc:sldChg chg="del">
        <pc:chgData name="Oscar Perez Concha" userId="a426feaf-0704-48d7-a206-2c429ccb9415" providerId="ADAL" clId="{F373A5DE-B9AE-4605-8D3A-58F219E172D1}" dt="2023-05-19T03:18:42.307" v="32" actId="47"/>
        <pc:sldMkLst>
          <pc:docMk/>
          <pc:sldMk cId="2179339069" sldId="282"/>
        </pc:sldMkLst>
      </pc:sldChg>
      <pc:sldChg chg="modSp add mod">
        <pc:chgData name="Oscar Perez Concha" userId="a426feaf-0704-48d7-a206-2c429ccb9415" providerId="ADAL" clId="{F373A5DE-B9AE-4605-8D3A-58F219E172D1}" dt="2023-05-19T03:46:01.153" v="906" actId="27636"/>
        <pc:sldMkLst>
          <pc:docMk/>
          <pc:sldMk cId="46625327" sldId="283"/>
        </pc:sldMkLst>
        <pc:spChg chg="mod">
          <ac:chgData name="Oscar Perez Concha" userId="a426feaf-0704-48d7-a206-2c429ccb9415" providerId="ADAL" clId="{F373A5DE-B9AE-4605-8D3A-58F219E172D1}" dt="2023-05-19T03:46:01.153" v="906" actId="27636"/>
          <ac:spMkLst>
            <pc:docMk/>
            <pc:sldMk cId="46625327" sldId="283"/>
            <ac:spMk id="10" creationId="{878F2E45-6AD6-D26A-050A-A0A673E3087A}"/>
          </ac:spMkLst>
        </pc:spChg>
      </pc:sldChg>
      <pc:sldChg chg="del">
        <pc:chgData name="Oscar Perez Concha" userId="a426feaf-0704-48d7-a206-2c429ccb9415" providerId="ADAL" clId="{F373A5DE-B9AE-4605-8D3A-58F219E172D1}" dt="2023-05-19T03:18:42.307" v="32" actId="47"/>
        <pc:sldMkLst>
          <pc:docMk/>
          <pc:sldMk cId="2220531608" sldId="283"/>
        </pc:sldMkLst>
      </pc:sldChg>
      <pc:sldChg chg="modSp add mod">
        <pc:chgData name="Oscar Perez Concha" userId="a426feaf-0704-48d7-a206-2c429ccb9415" providerId="ADAL" clId="{F373A5DE-B9AE-4605-8D3A-58F219E172D1}" dt="2023-05-19T03:39:13.885" v="825"/>
        <pc:sldMkLst>
          <pc:docMk/>
          <pc:sldMk cId="227726658" sldId="284"/>
        </pc:sldMkLst>
        <pc:spChg chg="mod">
          <ac:chgData name="Oscar Perez Concha" userId="a426feaf-0704-48d7-a206-2c429ccb9415" providerId="ADAL" clId="{F373A5DE-B9AE-4605-8D3A-58F219E172D1}" dt="2023-05-19T03:39:13.885" v="825"/>
          <ac:spMkLst>
            <pc:docMk/>
            <pc:sldMk cId="227726658" sldId="284"/>
            <ac:spMk id="9" creationId="{08864384-FE79-B8B1-26B0-A942DF490A08}"/>
          </ac:spMkLst>
        </pc:spChg>
        <pc:spChg chg="mod">
          <ac:chgData name="Oscar Perez Concha" userId="a426feaf-0704-48d7-a206-2c429ccb9415" providerId="ADAL" clId="{F373A5DE-B9AE-4605-8D3A-58F219E172D1}" dt="2023-05-19T03:39:04.002" v="822"/>
          <ac:spMkLst>
            <pc:docMk/>
            <pc:sldMk cId="227726658" sldId="284"/>
            <ac:spMk id="10" creationId="{878F2E45-6AD6-D26A-050A-A0A673E3087A}"/>
          </ac:spMkLst>
        </pc:spChg>
      </pc:sldChg>
      <pc:sldChg chg="del">
        <pc:chgData name="Oscar Perez Concha" userId="a426feaf-0704-48d7-a206-2c429ccb9415" providerId="ADAL" clId="{F373A5DE-B9AE-4605-8D3A-58F219E172D1}" dt="2023-05-19T03:18:42.307" v="32" actId="47"/>
        <pc:sldMkLst>
          <pc:docMk/>
          <pc:sldMk cId="4230567738" sldId="284"/>
        </pc:sldMkLst>
      </pc:sldChg>
      <pc:sldChg chg="del">
        <pc:chgData name="Oscar Perez Concha" userId="a426feaf-0704-48d7-a206-2c429ccb9415" providerId="ADAL" clId="{F373A5DE-B9AE-4605-8D3A-58F219E172D1}" dt="2023-05-19T03:18:42.307" v="32" actId="47"/>
        <pc:sldMkLst>
          <pc:docMk/>
          <pc:sldMk cId="1126800746" sldId="285"/>
        </pc:sldMkLst>
      </pc:sldChg>
      <pc:sldChg chg="add">
        <pc:chgData name="Oscar Perez Concha" userId="a426feaf-0704-48d7-a206-2c429ccb9415" providerId="ADAL" clId="{F373A5DE-B9AE-4605-8D3A-58F219E172D1}" dt="2023-05-19T03:38:54.140" v="821" actId="2890"/>
        <pc:sldMkLst>
          <pc:docMk/>
          <pc:sldMk cId="3844033873" sldId="285"/>
        </pc:sldMkLst>
      </pc:sldChg>
      <pc:sldChg chg="del">
        <pc:chgData name="Oscar Perez Concha" userId="a426feaf-0704-48d7-a206-2c429ccb9415" providerId="ADAL" clId="{F373A5DE-B9AE-4605-8D3A-58F219E172D1}" dt="2023-05-19T03:18:42.307" v="32" actId="47"/>
        <pc:sldMkLst>
          <pc:docMk/>
          <pc:sldMk cId="846448617" sldId="286"/>
        </pc:sldMkLst>
      </pc:sldChg>
      <pc:sldChg chg="addSp delSp modSp new mod modClrScheme chgLayout">
        <pc:chgData name="Oscar Perez Concha" userId="a426feaf-0704-48d7-a206-2c429ccb9415" providerId="ADAL" clId="{F373A5DE-B9AE-4605-8D3A-58F219E172D1}" dt="2023-05-19T03:45:48.667" v="904" actId="20577"/>
        <pc:sldMkLst>
          <pc:docMk/>
          <pc:sldMk cId="1611134931" sldId="286"/>
        </pc:sldMkLst>
        <pc:spChg chg="add del">
          <ac:chgData name="Oscar Perez Concha" userId="a426feaf-0704-48d7-a206-2c429ccb9415" providerId="ADAL" clId="{F373A5DE-B9AE-4605-8D3A-58F219E172D1}" dt="2023-05-19T03:44:22.725" v="840" actId="26606"/>
          <ac:spMkLst>
            <pc:docMk/>
            <pc:sldMk cId="1611134931" sldId="286"/>
            <ac:spMk id="2" creationId="{D9F28C09-5064-B1E6-603C-E1546D62063A}"/>
          </ac:spMkLst>
        </pc:spChg>
        <pc:spChg chg="del">
          <ac:chgData name="Oscar Perez Concha" userId="a426feaf-0704-48d7-a206-2c429ccb9415" providerId="ADAL" clId="{F373A5DE-B9AE-4605-8D3A-58F219E172D1}" dt="2023-05-19T03:43:53.801" v="831"/>
          <ac:spMkLst>
            <pc:docMk/>
            <pc:sldMk cId="1611134931" sldId="286"/>
            <ac:spMk id="3" creationId="{7DC7605E-7A4D-A931-532E-B2B7764A6C70}"/>
          </ac:spMkLst>
        </pc:spChg>
        <pc:spChg chg="del">
          <ac:chgData name="Oscar Perez Concha" userId="a426feaf-0704-48d7-a206-2c429ccb9415" providerId="ADAL" clId="{F373A5DE-B9AE-4605-8D3A-58F219E172D1}" dt="2023-05-19T03:43:25.954" v="829" actId="22"/>
          <ac:spMkLst>
            <pc:docMk/>
            <pc:sldMk cId="1611134931" sldId="286"/>
            <ac:spMk id="4" creationId="{75AA741C-E760-BE8D-92C3-B703FA0C64C4}"/>
          </ac:spMkLst>
        </pc:spChg>
        <pc:spChg chg="add del mod">
          <ac:chgData name="Oscar Perez Concha" userId="a426feaf-0704-48d7-a206-2c429ccb9415" providerId="ADAL" clId="{F373A5DE-B9AE-4605-8D3A-58F219E172D1}" dt="2023-05-19T03:45:24.837" v="868" actId="21"/>
          <ac:spMkLst>
            <pc:docMk/>
            <pc:sldMk cId="1611134931" sldId="286"/>
            <ac:spMk id="12" creationId="{BECAAEF2-A7C1-37AC-5649-6BBD0AFD305B}"/>
          </ac:spMkLst>
        </pc:spChg>
        <pc:spChg chg="add del">
          <ac:chgData name="Oscar Perez Concha" userId="a426feaf-0704-48d7-a206-2c429ccb9415" providerId="ADAL" clId="{F373A5DE-B9AE-4605-8D3A-58F219E172D1}" dt="2023-05-19T03:43:59.721" v="835" actId="26606"/>
          <ac:spMkLst>
            <pc:docMk/>
            <pc:sldMk cId="1611134931" sldId="286"/>
            <ac:spMk id="15" creationId="{A3FB3E8D-155B-1493-709C-C60E3743050E}"/>
          </ac:spMkLst>
        </pc:spChg>
        <pc:spChg chg="add del mod">
          <ac:chgData name="Oscar Perez Concha" userId="a426feaf-0704-48d7-a206-2c429ccb9415" providerId="ADAL" clId="{F373A5DE-B9AE-4605-8D3A-58F219E172D1}" dt="2023-05-19T03:44:03.728" v="837" actId="26606"/>
          <ac:spMkLst>
            <pc:docMk/>
            <pc:sldMk cId="1611134931" sldId="286"/>
            <ac:spMk id="17" creationId="{09422833-C6F2-CCD2-D34D-820D28244D21}"/>
          </ac:spMkLst>
        </pc:spChg>
        <pc:spChg chg="add del mod">
          <ac:chgData name="Oscar Perez Concha" userId="a426feaf-0704-48d7-a206-2c429ccb9415" providerId="ADAL" clId="{F373A5DE-B9AE-4605-8D3A-58F219E172D1}" dt="2023-05-19T03:44:03.728" v="837" actId="26606"/>
          <ac:spMkLst>
            <pc:docMk/>
            <pc:sldMk cId="1611134931" sldId="286"/>
            <ac:spMk id="18" creationId="{2EFF55E8-26EA-7C96-A8BA-6B1F8D49A99C}"/>
          </ac:spMkLst>
        </pc:spChg>
        <pc:spChg chg="add del mod">
          <ac:chgData name="Oscar Perez Concha" userId="a426feaf-0704-48d7-a206-2c429ccb9415" providerId="ADAL" clId="{F373A5DE-B9AE-4605-8D3A-58F219E172D1}" dt="2023-05-19T03:44:03.728" v="837" actId="26606"/>
          <ac:spMkLst>
            <pc:docMk/>
            <pc:sldMk cId="1611134931" sldId="286"/>
            <ac:spMk id="19" creationId="{088DD9B6-5C62-9392-2482-C8A3B7349383}"/>
          </ac:spMkLst>
        </pc:spChg>
        <pc:spChg chg="add del">
          <ac:chgData name="Oscar Perez Concha" userId="a426feaf-0704-48d7-a206-2c429ccb9415" providerId="ADAL" clId="{F373A5DE-B9AE-4605-8D3A-58F219E172D1}" dt="2023-05-19T03:44:22.720" v="839" actId="26606"/>
          <ac:spMkLst>
            <pc:docMk/>
            <pc:sldMk cId="1611134931" sldId="286"/>
            <ac:spMk id="21" creationId="{A3FB3E8D-155B-1493-709C-C60E3743050E}"/>
          </ac:spMkLst>
        </pc:spChg>
        <pc:spChg chg="add mod">
          <ac:chgData name="Oscar Perez Concha" userId="a426feaf-0704-48d7-a206-2c429ccb9415" providerId="ADAL" clId="{F373A5DE-B9AE-4605-8D3A-58F219E172D1}" dt="2023-05-19T03:45:48.667" v="904" actId="20577"/>
          <ac:spMkLst>
            <pc:docMk/>
            <pc:sldMk cId="1611134931" sldId="286"/>
            <ac:spMk id="23" creationId="{2EFF55E8-26EA-7C96-A8BA-6B1F8D49A99C}"/>
          </ac:spMkLst>
        </pc:spChg>
        <pc:spChg chg="add mod">
          <ac:chgData name="Oscar Perez Concha" userId="a426feaf-0704-48d7-a206-2c429ccb9415" providerId="ADAL" clId="{F373A5DE-B9AE-4605-8D3A-58F219E172D1}" dt="2023-05-19T03:45:29.835" v="870" actId="14100"/>
          <ac:spMkLst>
            <pc:docMk/>
            <pc:sldMk cId="1611134931" sldId="286"/>
            <ac:spMk id="24" creationId="{09422833-C6F2-CCD2-D34D-820D28244D21}"/>
          </ac:spMkLst>
        </pc:spChg>
        <pc:spChg chg="add mod">
          <ac:chgData name="Oscar Perez Concha" userId="a426feaf-0704-48d7-a206-2c429ccb9415" providerId="ADAL" clId="{F373A5DE-B9AE-4605-8D3A-58F219E172D1}" dt="2023-05-19T03:45:15.114" v="861" actId="27636"/>
          <ac:spMkLst>
            <pc:docMk/>
            <pc:sldMk cId="1611134931" sldId="286"/>
            <ac:spMk id="25" creationId="{088DD9B6-5C62-9392-2482-C8A3B7349383}"/>
          </ac:spMkLst>
        </pc:spChg>
        <pc:picChg chg="add del">
          <ac:chgData name="Oscar Perez Concha" userId="a426feaf-0704-48d7-a206-2c429ccb9415" providerId="ADAL" clId="{F373A5DE-B9AE-4605-8D3A-58F219E172D1}" dt="2023-05-19T03:43:24.636" v="828" actId="478"/>
          <ac:picMkLst>
            <pc:docMk/>
            <pc:sldMk cId="1611134931" sldId="286"/>
            <ac:picMk id="6" creationId="{326B89C9-31CB-1A56-4821-3698C76723D5}"/>
          </ac:picMkLst>
        </pc:picChg>
        <pc:picChg chg="add del mod ord">
          <ac:chgData name="Oscar Perez Concha" userId="a426feaf-0704-48d7-a206-2c429ccb9415" providerId="ADAL" clId="{F373A5DE-B9AE-4605-8D3A-58F219E172D1}" dt="2023-05-19T03:45:25.398" v="869" actId="1076"/>
          <ac:picMkLst>
            <pc:docMk/>
            <pc:sldMk cId="1611134931" sldId="286"/>
            <ac:picMk id="8" creationId="{839B4F32-63D8-A59F-6231-19A3305A6B2F}"/>
          </ac:picMkLst>
        </pc:picChg>
        <pc:picChg chg="add mod ord">
          <ac:chgData name="Oscar Perez Concha" userId="a426feaf-0704-48d7-a206-2c429ccb9415" providerId="ADAL" clId="{F373A5DE-B9AE-4605-8D3A-58F219E172D1}" dt="2023-05-19T03:45:04.754" v="853" actId="14100"/>
          <ac:picMkLst>
            <pc:docMk/>
            <pc:sldMk cId="1611134931" sldId="286"/>
            <ac:picMk id="10" creationId="{11BA622D-F613-EED6-0F69-3EDD36A16913}"/>
          </ac:picMkLst>
        </pc:picChg>
      </pc:sldChg>
      <pc:sldChg chg="modSp add mod">
        <pc:chgData name="Oscar Perez Concha" userId="a426feaf-0704-48d7-a206-2c429ccb9415" providerId="ADAL" clId="{F373A5DE-B9AE-4605-8D3A-58F219E172D1}" dt="2023-05-19T04:15:24.384" v="1070" actId="20577"/>
        <pc:sldMkLst>
          <pc:docMk/>
          <pc:sldMk cId="1593096488" sldId="287"/>
        </pc:sldMkLst>
        <pc:spChg chg="mod">
          <ac:chgData name="Oscar Perez Concha" userId="a426feaf-0704-48d7-a206-2c429ccb9415" providerId="ADAL" clId="{F373A5DE-B9AE-4605-8D3A-58F219E172D1}" dt="2023-05-19T04:15:24.384" v="1070" actId="20577"/>
          <ac:spMkLst>
            <pc:docMk/>
            <pc:sldMk cId="1593096488" sldId="287"/>
            <ac:spMk id="9" creationId="{08864384-FE79-B8B1-26B0-A942DF490A08}"/>
          </ac:spMkLst>
        </pc:spChg>
        <pc:spChg chg="mod">
          <ac:chgData name="Oscar Perez Concha" userId="a426feaf-0704-48d7-a206-2c429ccb9415" providerId="ADAL" clId="{F373A5DE-B9AE-4605-8D3A-58F219E172D1}" dt="2023-05-19T04:15:21.084" v="1057" actId="20577"/>
          <ac:spMkLst>
            <pc:docMk/>
            <pc:sldMk cId="1593096488" sldId="287"/>
            <ac:spMk id="10" creationId="{878F2E45-6AD6-D26A-050A-A0A673E3087A}"/>
          </ac:spMkLst>
        </pc:spChg>
      </pc:sldChg>
      <pc:sldChg chg="new del">
        <pc:chgData name="Oscar Perez Concha" userId="a426feaf-0704-48d7-a206-2c429ccb9415" providerId="ADAL" clId="{F373A5DE-B9AE-4605-8D3A-58F219E172D1}" dt="2023-05-19T04:15:12.099" v="1054" actId="2696"/>
        <pc:sldMkLst>
          <pc:docMk/>
          <pc:sldMk cId="2079145475" sldId="287"/>
        </pc:sldMkLst>
      </pc:sldChg>
      <pc:sldChg chg="del">
        <pc:chgData name="Oscar Perez Concha" userId="a426feaf-0704-48d7-a206-2c429ccb9415" providerId="ADAL" clId="{F373A5DE-B9AE-4605-8D3A-58F219E172D1}" dt="2023-05-19T03:18:42.307" v="32" actId="47"/>
        <pc:sldMkLst>
          <pc:docMk/>
          <pc:sldMk cId="4169086171" sldId="287"/>
        </pc:sldMkLst>
      </pc:sldChg>
      <pc:sldChg chg="addSp delSp modSp add mod">
        <pc:chgData name="Oscar Perez Concha" userId="a426feaf-0704-48d7-a206-2c429ccb9415" providerId="ADAL" clId="{F373A5DE-B9AE-4605-8D3A-58F219E172D1}" dt="2023-05-19T04:24:11.320" v="1403" actId="962"/>
        <pc:sldMkLst>
          <pc:docMk/>
          <pc:sldMk cId="1527255978" sldId="288"/>
        </pc:sldMkLst>
        <pc:spChg chg="mod">
          <ac:chgData name="Oscar Perez Concha" userId="a426feaf-0704-48d7-a206-2c429ccb9415" providerId="ADAL" clId="{F373A5DE-B9AE-4605-8D3A-58F219E172D1}" dt="2023-05-19T04:21:44.650" v="1376" actId="21"/>
          <ac:spMkLst>
            <pc:docMk/>
            <pc:sldMk cId="1527255978" sldId="288"/>
            <ac:spMk id="9" creationId="{08864384-FE79-B8B1-26B0-A942DF490A08}"/>
          </ac:spMkLst>
        </pc:spChg>
        <pc:spChg chg="add del mod">
          <ac:chgData name="Oscar Perez Concha" userId="a426feaf-0704-48d7-a206-2c429ccb9415" providerId="ADAL" clId="{F373A5DE-B9AE-4605-8D3A-58F219E172D1}" dt="2023-05-19T04:24:08.793" v="1401"/>
          <ac:spMkLst>
            <pc:docMk/>
            <pc:sldMk cId="1527255978" sldId="288"/>
            <ac:spMk id="10" creationId="{878F2E45-6AD6-D26A-050A-A0A673E3087A}"/>
          </ac:spMkLst>
        </pc:spChg>
        <pc:graphicFrameChg chg="add del mod modGraphic">
          <ac:chgData name="Oscar Perez Concha" userId="a426feaf-0704-48d7-a206-2c429ccb9415" providerId="ADAL" clId="{F373A5DE-B9AE-4605-8D3A-58F219E172D1}" dt="2023-05-19T04:23:37.787" v="1400"/>
          <ac:graphicFrameMkLst>
            <pc:docMk/>
            <pc:sldMk cId="1527255978" sldId="288"/>
            <ac:graphicFrameMk id="2" creationId="{EA8851E6-E897-B79A-1DC4-961826206966}"/>
          </ac:graphicFrameMkLst>
        </pc:graphicFrameChg>
        <pc:picChg chg="add mod">
          <ac:chgData name="Oscar Perez Concha" userId="a426feaf-0704-48d7-a206-2c429ccb9415" providerId="ADAL" clId="{F373A5DE-B9AE-4605-8D3A-58F219E172D1}" dt="2023-05-19T04:24:11.320" v="1403" actId="962"/>
          <ac:picMkLst>
            <pc:docMk/>
            <pc:sldMk cId="1527255978" sldId="288"/>
            <ac:picMk id="4" creationId="{E749C684-DC3E-D1A8-6997-B6F034B63BEC}"/>
          </ac:picMkLst>
        </pc:picChg>
      </pc:sldChg>
      <pc:sldChg chg="del">
        <pc:chgData name="Oscar Perez Concha" userId="a426feaf-0704-48d7-a206-2c429ccb9415" providerId="ADAL" clId="{F373A5DE-B9AE-4605-8D3A-58F219E172D1}" dt="2023-05-19T03:18:42.307" v="32" actId="47"/>
        <pc:sldMkLst>
          <pc:docMk/>
          <pc:sldMk cId="2372556353" sldId="288"/>
        </pc:sldMkLst>
      </pc:sldChg>
      <pc:sldChg chg="add del">
        <pc:chgData name="Oscar Perez Concha" userId="a426feaf-0704-48d7-a206-2c429ccb9415" providerId="ADAL" clId="{F373A5DE-B9AE-4605-8D3A-58F219E172D1}" dt="2023-05-19T04:15:13.853" v="1055" actId="2696"/>
        <pc:sldMkLst>
          <pc:docMk/>
          <pc:sldMk cId="3296913803" sldId="288"/>
        </pc:sldMkLst>
      </pc:sldChg>
      <pc:sldChg chg="addSp delSp modSp add del mod">
        <pc:chgData name="Oscar Perez Concha" userId="a426feaf-0704-48d7-a206-2c429ccb9415" providerId="ADAL" clId="{F373A5DE-B9AE-4605-8D3A-58F219E172D1}" dt="2023-05-19T04:27:27.950" v="1488" actId="47"/>
        <pc:sldMkLst>
          <pc:docMk/>
          <pc:sldMk cId="1544562407" sldId="289"/>
        </pc:sldMkLst>
        <pc:spChg chg="mod">
          <ac:chgData name="Oscar Perez Concha" userId="a426feaf-0704-48d7-a206-2c429ccb9415" providerId="ADAL" clId="{F373A5DE-B9AE-4605-8D3A-58F219E172D1}" dt="2023-05-19T04:16:28.330" v="1094" actId="20577"/>
          <ac:spMkLst>
            <pc:docMk/>
            <pc:sldMk cId="1544562407" sldId="289"/>
            <ac:spMk id="9" creationId="{08864384-FE79-B8B1-26B0-A942DF490A08}"/>
          </ac:spMkLst>
        </pc:spChg>
        <pc:spChg chg="del">
          <ac:chgData name="Oscar Perez Concha" userId="a426feaf-0704-48d7-a206-2c429ccb9415" providerId="ADAL" clId="{F373A5DE-B9AE-4605-8D3A-58F219E172D1}" dt="2023-05-19T04:15:57.103" v="1073" actId="478"/>
          <ac:spMkLst>
            <pc:docMk/>
            <pc:sldMk cId="1544562407" sldId="289"/>
            <ac:spMk id="10" creationId="{878F2E45-6AD6-D26A-050A-A0A673E3087A}"/>
          </ac:spMkLst>
        </pc:spChg>
        <pc:picChg chg="add del">
          <ac:chgData name="Oscar Perez Concha" userId="a426feaf-0704-48d7-a206-2c429ccb9415" providerId="ADAL" clId="{F373A5DE-B9AE-4605-8D3A-58F219E172D1}" dt="2023-05-19T04:16:19.501" v="1084" actId="21"/>
          <ac:picMkLst>
            <pc:docMk/>
            <pc:sldMk cId="1544562407" sldId="289"/>
            <ac:picMk id="3" creationId="{A947082B-82CD-EA04-9B8C-4EF6E2250244}"/>
          </ac:picMkLst>
        </pc:picChg>
        <pc:picChg chg="add mod">
          <ac:chgData name="Oscar Perez Concha" userId="a426feaf-0704-48d7-a206-2c429ccb9415" providerId="ADAL" clId="{F373A5DE-B9AE-4605-8D3A-58F219E172D1}" dt="2023-05-19T04:16:35.091" v="1095" actId="1076"/>
          <ac:picMkLst>
            <pc:docMk/>
            <pc:sldMk cId="1544562407" sldId="289"/>
            <ac:picMk id="4" creationId="{900B763B-8D26-B96A-31B5-AD15CC07D0F1}"/>
          </ac:picMkLst>
        </pc:picChg>
      </pc:sldChg>
      <pc:sldChg chg="addSp delSp modSp add mod">
        <pc:chgData name="Oscar Perez Concha" userId="a426feaf-0704-48d7-a206-2c429ccb9415" providerId="ADAL" clId="{F373A5DE-B9AE-4605-8D3A-58F219E172D1}" dt="2023-05-19T04:25:22.426" v="1417" actId="26606"/>
        <pc:sldMkLst>
          <pc:docMk/>
          <pc:sldMk cId="2750818053" sldId="290"/>
        </pc:sldMkLst>
        <pc:spChg chg="mod">
          <ac:chgData name="Oscar Perez Concha" userId="a426feaf-0704-48d7-a206-2c429ccb9415" providerId="ADAL" clId="{F373A5DE-B9AE-4605-8D3A-58F219E172D1}" dt="2023-05-19T04:25:17.586" v="1416" actId="20577"/>
          <ac:spMkLst>
            <pc:docMk/>
            <pc:sldMk cId="2750818053" sldId="290"/>
            <ac:spMk id="9" creationId="{08864384-FE79-B8B1-26B0-A942DF490A08}"/>
          </ac:spMkLst>
        </pc:spChg>
        <pc:picChg chg="del">
          <ac:chgData name="Oscar Perez Concha" userId="a426feaf-0704-48d7-a206-2c429ccb9415" providerId="ADAL" clId="{F373A5DE-B9AE-4605-8D3A-58F219E172D1}" dt="2023-05-19T04:18:21.936" v="1112" actId="478"/>
          <ac:picMkLst>
            <pc:docMk/>
            <pc:sldMk cId="2750818053" sldId="290"/>
            <ac:picMk id="4" creationId="{900B763B-8D26-B96A-31B5-AD15CC07D0F1}"/>
          </ac:picMkLst>
        </pc:picChg>
        <pc:picChg chg="add">
          <ac:chgData name="Oscar Perez Concha" userId="a426feaf-0704-48d7-a206-2c429ccb9415" providerId="ADAL" clId="{F373A5DE-B9AE-4605-8D3A-58F219E172D1}" dt="2023-05-19T04:25:22.426" v="1417" actId="26606"/>
          <ac:picMkLst>
            <pc:docMk/>
            <pc:sldMk cId="2750818053" sldId="290"/>
            <ac:picMk id="11" creationId="{3CB0ACEF-7DB2-5085-6D70-A84D8DF4C03B}"/>
          </ac:picMkLst>
        </pc:picChg>
      </pc:sldChg>
      <pc:sldChg chg="modSp add mod ord">
        <pc:chgData name="Oscar Perez Concha" userId="a426feaf-0704-48d7-a206-2c429ccb9415" providerId="ADAL" clId="{F373A5DE-B9AE-4605-8D3A-58F219E172D1}" dt="2023-05-19T04:19:13.799" v="1139" actId="20577"/>
        <pc:sldMkLst>
          <pc:docMk/>
          <pc:sldMk cId="2626034698" sldId="291"/>
        </pc:sldMkLst>
        <pc:spChg chg="mod">
          <ac:chgData name="Oscar Perez Concha" userId="a426feaf-0704-48d7-a206-2c429ccb9415" providerId="ADAL" clId="{F373A5DE-B9AE-4605-8D3A-58F219E172D1}" dt="2023-05-19T04:18:53.120" v="1130" actId="20577"/>
          <ac:spMkLst>
            <pc:docMk/>
            <pc:sldMk cId="2626034698" sldId="291"/>
            <ac:spMk id="9" creationId="{08864384-FE79-B8B1-26B0-A942DF490A08}"/>
          </ac:spMkLst>
        </pc:spChg>
        <pc:spChg chg="mod">
          <ac:chgData name="Oscar Perez Concha" userId="a426feaf-0704-48d7-a206-2c429ccb9415" providerId="ADAL" clId="{F373A5DE-B9AE-4605-8D3A-58F219E172D1}" dt="2023-05-19T04:19:13.799" v="1139" actId="20577"/>
          <ac:spMkLst>
            <pc:docMk/>
            <pc:sldMk cId="2626034698" sldId="291"/>
            <ac:spMk id="10" creationId="{878F2E45-6AD6-D26A-050A-A0A673E3087A}"/>
          </ac:spMkLst>
        </pc:spChg>
      </pc:sldChg>
      <pc:sldChg chg="addSp delSp modSp add mod modClrScheme chgLayout">
        <pc:chgData name="Oscar Perez Concha" userId="a426feaf-0704-48d7-a206-2c429ccb9415" providerId="ADAL" clId="{F373A5DE-B9AE-4605-8D3A-58F219E172D1}" dt="2023-05-19T04:26:05.513" v="1442" actId="1076"/>
        <pc:sldMkLst>
          <pc:docMk/>
          <pc:sldMk cId="3007852637" sldId="292"/>
        </pc:sldMkLst>
        <pc:spChg chg="mod ord">
          <ac:chgData name="Oscar Perez Concha" userId="a426feaf-0704-48d7-a206-2c429ccb9415" providerId="ADAL" clId="{F373A5DE-B9AE-4605-8D3A-58F219E172D1}" dt="2023-05-19T04:26:05.513" v="1442" actId="1076"/>
          <ac:spMkLst>
            <pc:docMk/>
            <pc:sldMk cId="3007852637" sldId="292"/>
            <ac:spMk id="9" creationId="{08864384-FE79-B8B1-26B0-A942DF490A08}"/>
          </ac:spMkLst>
        </pc:spChg>
        <pc:spChg chg="del mod">
          <ac:chgData name="Oscar Perez Concha" userId="a426feaf-0704-48d7-a206-2c429ccb9415" providerId="ADAL" clId="{F373A5DE-B9AE-4605-8D3A-58F219E172D1}" dt="2023-05-19T04:25:56.992" v="1441" actId="478"/>
          <ac:spMkLst>
            <pc:docMk/>
            <pc:sldMk cId="3007852637" sldId="292"/>
            <ac:spMk id="10" creationId="{878F2E45-6AD6-D26A-050A-A0A673E3087A}"/>
          </ac:spMkLst>
        </pc:spChg>
        <pc:picChg chg="add">
          <ac:chgData name="Oscar Perez Concha" userId="a426feaf-0704-48d7-a206-2c429ccb9415" providerId="ADAL" clId="{F373A5DE-B9AE-4605-8D3A-58F219E172D1}" dt="2023-05-19T04:25:27.113" v="1418" actId="26606"/>
          <ac:picMkLst>
            <pc:docMk/>
            <pc:sldMk cId="3007852637" sldId="292"/>
            <ac:picMk id="12" creationId="{5BB94618-8777-E1A1-3F1A-F4858E70CBFB}"/>
          </ac:picMkLst>
        </pc:picChg>
      </pc:sldChg>
      <pc:sldChg chg="modSp new mod">
        <pc:chgData name="Oscar Perez Concha" userId="a426feaf-0704-48d7-a206-2c429ccb9415" providerId="ADAL" clId="{F373A5DE-B9AE-4605-8D3A-58F219E172D1}" dt="2023-05-19T04:32:02.306" v="1927" actId="20577"/>
        <pc:sldMkLst>
          <pc:docMk/>
          <pc:sldMk cId="650310833" sldId="293"/>
        </pc:sldMkLst>
        <pc:spChg chg="mod">
          <ac:chgData name="Oscar Perez Concha" userId="a426feaf-0704-48d7-a206-2c429ccb9415" providerId="ADAL" clId="{F373A5DE-B9AE-4605-8D3A-58F219E172D1}" dt="2023-05-19T04:30:55.154" v="1668" actId="6549"/>
          <ac:spMkLst>
            <pc:docMk/>
            <pc:sldMk cId="650310833" sldId="293"/>
            <ac:spMk id="2" creationId="{58A32F9D-AF8C-1B66-88C7-4CB20246B8DD}"/>
          </ac:spMkLst>
        </pc:spChg>
        <pc:spChg chg="mod">
          <ac:chgData name="Oscar Perez Concha" userId="a426feaf-0704-48d7-a206-2c429ccb9415" providerId="ADAL" clId="{F373A5DE-B9AE-4605-8D3A-58F219E172D1}" dt="2023-05-19T04:30:47.171" v="1656" actId="21"/>
          <ac:spMkLst>
            <pc:docMk/>
            <pc:sldMk cId="650310833" sldId="293"/>
            <ac:spMk id="3" creationId="{074BDA68-E673-B109-C441-2D73D0AECB25}"/>
          </ac:spMkLst>
        </pc:spChg>
        <pc:spChg chg="mod">
          <ac:chgData name="Oscar Perez Concha" userId="a426feaf-0704-48d7-a206-2c429ccb9415" providerId="ADAL" clId="{F373A5DE-B9AE-4605-8D3A-58F219E172D1}" dt="2023-05-19T04:32:02.306" v="1927" actId="20577"/>
          <ac:spMkLst>
            <pc:docMk/>
            <pc:sldMk cId="650310833" sldId="293"/>
            <ac:spMk id="4" creationId="{EEC74159-4337-C316-E6DA-0E6D578E80CF}"/>
          </ac:spMkLst>
        </pc:spChg>
      </pc:sldChg>
      <pc:sldChg chg="new del">
        <pc:chgData name="Oscar Perez Concha" userId="a426feaf-0704-48d7-a206-2c429ccb9415" providerId="ADAL" clId="{F373A5DE-B9AE-4605-8D3A-58F219E172D1}" dt="2023-05-19T04:25:04.655" v="1405" actId="680"/>
        <pc:sldMkLst>
          <pc:docMk/>
          <pc:sldMk cId="3071020426" sldId="293"/>
        </pc:sldMkLst>
      </pc:sldChg>
      <pc:sldChg chg="addSp delSp modSp add mod ord">
        <pc:chgData name="Oscar Perez Concha" userId="a426feaf-0704-48d7-a206-2c429ccb9415" providerId="ADAL" clId="{F373A5DE-B9AE-4605-8D3A-58F219E172D1}" dt="2023-05-19T04:27:46.710" v="1495" actId="113"/>
        <pc:sldMkLst>
          <pc:docMk/>
          <pc:sldMk cId="258488229" sldId="294"/>
        </pc:sldMkLst>
        <pc:spChg chg="add del">
          <ac:chgData name="Oscar Perez Concha" userId="a426feaf-0704-48d7-a206-2c429ccb9415" providerId="ADAL" clId="{F373A5DE-B9AE-4605-8D3A-58F219E172D1}" dt="2023-05-19T04:27:00.689" v="1447"/>
          <ac:spMkLst>
            <pc:docMk/>
            <pc:sldMk cId="258488229" sldId="294"/>
            <ac:spMk id="3" creationId="{1A760018-59C2-1260-7E23-481CED28B34B}"/>
          </ac:spMkLst>
        </pc:spChg>
        <pc:spChg chg="mod">
          <ac:chgData name="Oscar Perez Concha" userId="a426feaf-0704-48d7-a206-2c429ccb9415" providerId="ADAL" clId="{F373A5DE-B9AE-4605-8D3A-58F219E172D1}" dt="2023-05-19T04:27:14.176" v="1485" actId="20577"/>
          <ac:spMkLst>
            <pc:docMk/>
            <pc:sldMk cId="258488229" sldId="294"/>
            <ac:spMk id="9" creationId="{08864384-FE79-B8B1-26B0-A942DF490A08}"/>
          </ac:spMkLst>
        </pc:spChg>
        <pc:spChg chg="add del mod">
          <ac:chgData name="Oscar Perez Concha" userId="a426feaf-0704-48d7-a206-2c429ccb9415" providerId="ADAL" clId="{F373A5DE-B9AE-4605-8D3A-58F219E172D1}" dt="2023-05-19T04:27:46.710" v="1495" actId="113"/>
          <ac:spMkLst>
            <pc:docMk/>
            <pc:sldMk cId="258488229" sldId="294"/>
            <ac:spMk id="10" creationId="{878F2E45-6AD6-D26A-050A-A0A673E3087A}"/>
          </ac:spMkLst>
        </pc:spChg>
        <pc:graphicFrameChg chg="add del mod">
          <ac:chgData name="Oscar Perez Concha" userId="a426feaf-0704-48d7-a206-2c429ccb9415" providerId="ADAL" clId="{F373A5DE-B9AE-4605-8D3A-58F219E172D1}" dt="2023-05-19T04:27:00.689" v="1447"/>
          <ac:graphicFrameMkLst>
            <pc:docMk/>
            <pc:sldMk cId="258488229" sldId="294"/>
            <ac:graphicFrameMk id="2" creationId="{3EDD9D48-5F24-12DA-FC60-8B5E261E4258}"/>
          </ac:graphicFrameMkLst>
        </pc:graphicFrameChg>
      </pc:sldChg>
      <pc:sldChg chg="addSp delSp modSp add mod modClrScheme chgLayout">
        <pc:chgData name="Oscar Perez Concha" userId="a426feaf-0704-48d7-a206-2c429ccb9415" providerId="ADAL" clId="{F373A5DE-B9AE-4605-8D3A-58F219E172D1}" dt="2023-05-19T04:29:40.413" v="1604" actId="20577"/>
        <pc:sldMkLst>
          <pc:docMk/>
          <pc:sldMk cId="180155752" sldId="295"/>
        </pc:sldMkLst>
        <pc:spChg chg="mod">
          <ac:chgData name="Oscar Perez Concha" userId="a426feaf-0704-48d7-a206-2c429ccb9415" providerId="ADAL" clId="{F373A5DE-B9AE-4605-8D3A-58F219E172D1}" dt="2023-05-19T04:29:08.359" v="1551" actId="26606"/>
          <ac:spMkLst>
            <pc:docMk/>
            <pc:sldMk cId="180155752" sldId="295"/>
            <ac:spMk id="9" creationId="{08864384-FE79-B8B1-26B0-A942DF490A08}"/>
          </ac:spMkLst>
        </pc:spChg>
        <pc:spChg chg="mod">
          <ac:chgData name="Oscar Perez Concha" userId="a426feaf-0704-48d7-a206-2c429ccb9415" providerId="ADAL" clId="{F373A5DE-B9AE-4605-8D3A-58F219E172D1}" dt="2023-05-19T04:29:34.045" v="1587" actId="20577"/>
          <ac:spMkLst>
            <pc:docMk/>
            <pc:sldMk cId="180155752" sldId="295"/>
            <ac:spMk id="10" creationId="{878F2E45-6AD6-D26A-050A-A0A673E3087A}"/>
          </ac:spMkLst>
        </pc:spChg>
        <pc:spChg chg="add mod">
          <ac:chgData name="Oscar Perez Concha" userId="a426feaf-0704-48d7-a206-2c429ccb9415" providerId="ADAL" clId="{F373A5DE-B9AE-4605-8D3A-58F219E172D1}" dt="2023-05-19T04:29:26.022" v="1567" actId="20577"/>
          <ac:spMkLst>
            <pc:docMk/>
            <pc:sldMk cId="180155752" sldId="295"/>
            <ac:spMk id="15" creationId="{2FD87B45-0C87-25F3-1FEC-B4B868752BAC}"/>
          </ac:spMkLst>
        </pc:spChg>
        <pc:spChg chg="add mod">
          <ac:chgData name="Oscar Perez Concha" userId="a426feaf-0704-48d7-a206-2c429ccb9415" providerId="ADAL" clId="{F373A5DE-B9AE-4605-8D3A-58F219E172D1}" dt="2023-05-19T04:29:40.413" v="1604" actId="20577"/>
          <ac:spMkLst>
            <pc:docMk/>
            <pc:sldMk cId="180155752" sldId="295"/>
            <ac:spMk id="17" creationId="{8EB052D0-6A96-00AB-E518-F6B337D53811}"/>
          </ac:spMkLst>
        </pc:spChg>
        <pc:picChg chg="add del mod">
          <ac:chgData name="Oscar Perez Concha" userId="a426feaf-0704-48d7-a206-2c429ccb9415" providerId="ADAL" clId="{F373A5DE-B9AE-4605-8D3A-58F219E172D1}" dt="2023-05-19T04:29:02.688" v="1548" actId="478"/>
          <ac:picMkLst>
            <pc:docMk/>
            <pc:sldMk cId="180155752" sldId="295"/>
            <ac:picMk id="3" creationId="{B3867790-8345-9F61-BCCB-5ADA125B0527}"/>
          </ac:picMkLst>
        </pc:picChg>
        <pc:picChg chg="add mod">
          <ac:chgData name="Oscar Perez Concha" userId="a426feaf-0704-48d7-a206-2c429ccb9415" providerId="ADAL" clId="{F373A5DE-B9AE-4605-8D3A-58F219E172D1}" dt="2023-05-19T04:29:08.359" v="1551" actId="26606"/>
          <ac:picMkLst>
            <pc:docMk/>
            <pc:sldMk cId="180155752" sldId="295"/>
            <ac:picMk id="5" creationId="{A6C2D512-A613-2567-F5D2-BB417E43C43B}"/>
          </ac:picMkLst>
        </pc:picChg>
      </pc:sldChg>
      <pc:sldChg chg="addSp delSp modSp add mod ord">
        <pc:chgData name="Oscar Perez Concha" userId="a426feaf-0704-48d7-a206-2c429ccb9415" providerId="ADAL" clId="{F373A5DE-B9AE-4605-8D3A-58F219E172D1}" dt="2023-05-19T04:39:03.783" v="1946" actId="1076"/>
        <pc:sldMkLst>
          <pc:docMk/>
          <pc:sldMk cId="613254386" sldId="296"/>
        </pc:sldMkLst>
        <pc:spChg chg="add del mod">
          <ac:chgData name="Oscar Perez Concha" userId="a426feaf-0704-48d7-a206-2c429ccb9415" providerId="ADAL" clId="{F373A5DE-B9AE-4605-8D3A-58F219E172D1}" dt="2023-05-19T04:39:01.102" v="1945" actId="26606"/>
          <ac:spMkLst>
            <pc:docMk/>
            <pc:sldMk cId="613254386" sldId="296"/>
            <ac:spMk id="4" creationId="{D2EF1B59-2F87-8DE5-199B-D2080B68A25F}"/>
          </ac:spMkLst>
        </pc:spChg>
        <pc:spChg chg="mod">
          <ac:chgData name="Oscar Perez Concha" userId="a426feaf-0704-48d7-a206-2c429ccb9415" providerId="ADAL" clId="{F373A5DE-B9AE-4605-8D3A-58F219E172D1}" dt="2023-05-19T04:39:01.102" v="1945" actId="26606"/>
          <ac:spMkLst>
            <pc:docMk/>
            <pc:sldMk cId="613254386" sldId="296"/>
            <ac:spMk id="9" creationId="{08864384-FE79-B8B1-26B0-A942DF490A08}"/>
          </ac:spMkLst>
        </pc:spChg>
        <pc:spChg chg="del mod">
          <ac:chgData name="Oscar Perez Concha" userId="a426feaf-0704-48d7-a206-2c429ccb9415" providerId="ADAL" clId="{F373A5DE-B9AE-4605-8D3A-58F219E172D1}" dt="2023-05-19T04:38:55.817" v="1943" actId="478"/>
          <ac:spMkLst>
            <pc:docMk/>
            <pc:sldMk cId="613254386" sldId="296"/>
            <ac:spMk id="10" creationId="{878F2E45-6AD6-D26A-050A-A0A673E3087A}"/>
          </ac:spMkLst>
        </pc:spChg>
        <pc:graphicFrameChg chg="add del mod">
          <ac:chgData name="Oscar Perez Concha" userId="a426feaf-0704-48d7-a206-2c429ccb9415" providerId="ADAL" clId="{F373A5DE-B9AE-4605-8D3A-58F219E172D1}" dt="2023-05-19T04:32:34.135" v="1933"/>
          <ac:graphicFrameMkLst>
            <pc:docMk/>
            <pc:sldMk cId="613254386" sldId="296"/>
            <ac:graphicFrameMk id="2" creationId="{906944D5-CAFF-BC3E-9516-7435A8CC1277}"/>
          </ac:graphicFrameMkLst>
        </pc:graphicFrameChg>
        <pc:picChg chg="add mod">
          <ac:chgData name="Oscar Perez Concha" userId="a426feaf-0704-48d7-a206-2c429ccb9415" providerId="ADAL" clId="{F373A5DE-B9AE-4605-8D3A-58F219E172D1}" dt="2023-05-19T04:39:03.783" v="1946" actId="1076"/>
          <ac:picMkLst>
            <pc:docMk/>
            <pc:sldMk cId="613254386" sldId="296"/>
            <ac:picMk id="6" creationId="{42F51FF0-474D-2C2A-1A18-E6F6CAB2F51D}"/>
          </ac:picMkLst>
        </pc:picChg>
      </pc:sldChg>
      <pc:sldChg chg="del">
        <pc:chgData name="Oscar Perez Concha" userId="a426feaf-0704-48d7-a206-2c429ccb9415" providerId="ADAL" clId="{F373A5DE-B9AE-4605-8D3A-58F219E172D1}" dt="2023-05-19T03:18:42.307" v="32" actId="47"/>
        <pc:sldMkLst>
          <pc:docMk/>
          <pc:sldMk cId="1926142047" sldId="513"/>
        </pc:sldMkLst>
      </pc:sldChg>
      <pc:sldChg chg="del">
        <pc:chgData name="Oscar Perez Concha" userId="a426feaf-0704-48d7-a206-2c429ccb9415" providerId="ADAL" clId="{F373A5DE-B9AE-4605-8D3A-58F219E172D1}" dt="2023-05-19T03:18:42.307" v="32" actId="47"/>
        <pc:sldMkLst>
          <pc:docMk/>
          <pc:sldMk cId="1093640892" sldId="514"/>
        </pc:sldMkLst>
      </pc:sldChg>
      <pc:sldChg chg="del">
        <pc:chgData name="Oscar Perez Concha" userId="a426feaf-0704-48d7-a206-2c429ccb9415" providerId="ADAL" clId="{F373A5DE-B9AE-4605-8D3A-58F219E172D1}" dt="2023-05-19T03:18:42.307" v="32" actId="47"/>
        <pc:sldMkLst>
          <pc:docMk/>
          <pc:sldMk cId="785767415" sldId="515"/>
        </pc:sldMkLst>
      </pc:sldChg>
      <pc:sldChg chg="del">
        <pc:chgData name="Oscar Perez Concha" userId="a426feaf-0704-48d7-a206-2c429ccb9415" providerId="ADAL" clId="{F373A5DE-B9AE-4605-8D3A-58F219E172D1}" dt="2023-05-19T03:18:42.307" v="32" actId="47"/>
        <pc:sldMkLst>
          <pc:docMk/>
          <pc:sldMk cId="2027174965" sldId="516"/>
        </pc:sldMkLst>
      </pc:sldChg>
      <pc:sldChg chg="del">
        <pc:chgData name="Oscar Perez Concha" userId="a426feaf-0704-48d7-a206-2c429ccb9415" providerId="ADAL" clId="{F373A5DE-B9AE-4605-8D3A-58F219E172D1}" dt="2023-05-19T03:18:42.307" v="32" actId="47"/>
        <pc:sldMkLst>
          <pc:docMk/>
          <pc:sldMk cId="3959957300" sldId="517"/>
        </pc:sldMkLst>
      </pc:sldChg>
      <pc:sldChg chg="del">
        <pc:chgData name="Oscar Perez Concha" userId="a426feaf-0704-48d7-a206-2c429ccb9415" providerId="ADAL" clId="{F373A5DE-B9AE-4605-8D3A-58F219E172D1}" dt="2023-05-19T03:18:42.307" v="32" actId="47"/>
        <pc:sldMkLst>
          <pc:docMk/>
          <pc:sldMk cId="1698541609" sldId="520"/>
        </pc:sldMkLst>
      </pc:sldChg>
      <pc:sldChg chg="del">
        <pc:chgData name="Oscar Perez Concha" userId="a426feaf-0704-48d7-a206-2c429ccb9415" providerId="ADAL" clId="{F373A5DE-B9AE-4605-8D3A-58F219E172D1}" dt="2023-05-19T03:18:42.307" v="32" actId="47"/>
        <pc:sldMkLst>
          <pc:docMk/>
          <pc:sldMk cId="843082444" sldId="521"/>
        </pc:sldMkLst>
      </pc:sldChg>
      <pc:sldChg chg="del">
        <pc:chgData name="Oscar Perez Concha" userId="a426feaf-0704-48d7-a206-2c429ccb9415" providerId="ADAL" clId="{F373A5DE-B9AE-4605-8D3A-58F219E172D1}" dt="2023-05-19T03:18:42.307" v="32" actId="47"/>
        <pc:sldMkLst>
          <pc:docMk/>
          <pc:sldMk cId="3917345430" sldId="522"/>
        </pc:sldMkLst>
      </pc:sldChg>
      <pc:sldChg chg="del">
        <pc:chgData name="Oscar Perez Concha" userId="a426feaf-0704-48d7-a206-2c429ccb9415" providerId="ADAL" clId="{F373A5DE-B9AE-4605-8D3A-58F219E172D1}" dt="2023-05-19T03:18:42.307" v="32" actId="47"/>
        <pc:sldMkLst>
          <pc:docMk/>
          <pc:sldMk cId="2249866484" sldId="523"/>
        </pc:sldMkLst>
      </pc:sldChg>
      <pc:sldChg chg="del">
        <pc:chgData name="Oscar Perez Concha" userId="a426feaf-0704-48d7-a206-2c429ccb9415" providerId="ADAL" clId="{F373A5DE-B9AE-4605-8D3A-58F219E172D1}" dt="2023-05-19T03:18:42.307" v="32" actId="47"/>
        <pc:sldMkLst>
          <pc:docMk/>
          <pc:sldMk cId="1408350270" sldId="524"/>
        </pc:sldMkLst>
      </pc:sldChg>
      <pc:sldChg chg="del">
        <pc:chgData name="Oscar Perez Concha" userId="a426feaf-0704-48d7-a206-2c429ccb9415" providerId="ADAL" clId="{F373A5DE-B9AE-4605-8D3A-58F219E172D1}" dt="2023-05-19T03:18:42.307" v="32" actId="47"/>
        <pc:sldMkLst>
          <pc:docMk/>
          <pc:sldMk cId="4276015823" sldId="525"/>
        </pc:sldMkLst>
      </pc:sldChg>
      <pc:sldChg chg="del">
        <pc:chgData name="Oscar Perez Concha" userId="a426feaf-0704-48d7-a206-2c429ccb9415" providerId="ADAL" clId="{F373A5DE-B9AE-4605-8D3A-58F219E172D1}" dt="2023-05-19T03:18:42.307" v="32" actId="47"/>
        <pc:sldMkLst>
          <pc:docMk/>
          <pc:sldMk cId="443337903" sldId="526"/>
        </pc:sldMkLst>
      </pc:sldChg>
      <pc:sldChg chg="del">
        <pc:chgData name="Oscar Perez Concha" userId="a426feaf-0704-48d7-a206-2c429ccb9415" providerId="ADAL" clId="{F373A5DE-B9AE-4605-8D3A-58F219E172D1}" dt="2023-05-19T03:18:42.307" v="32" actId="47"/>
        <pc:sldMkLst>
          <pc:docMk/>
          <pc:sldMk cId="1893388374" sldId="527"/>
        </pc:sldMkLst>
      </pc:sldChg>
      <pc:sldChg chg="del">
        <pc:chgData name="Oscar Perez Concha" userId="a426feaf-0704-48d7-a206-2c429ccb9415" providerId="ADAL" clId="{F373A5DE-B9AE-4605-8D3A-58F219E172D1}" dt="2023-05-19T03:18:42.307" v="32" actId="47"/>
        <pc:sldMkLst>
          <pc:docMk/>
          <pc:sldMk cId="2360164888" sldId="528"/>
        </pc:sldMkLst>
      </pc:sldChg>
      <pc:sldChg chg="del">
        <pc:chgData name="Oscar Perez Concha" userId="a426feaf-0704-48d7-a206-2c429ccb9415" providerId="ADAL" clId="{F373A5DE-B9AE-4605-8D3A-58F219E172D1}" dt="2023-05-19T03:18:42.307" v="32" actId="47"/>
        <pc:sldMkLst>
          <pc:docMk/>
          <pc:sldMk cId="2393418110" sldId="529"/>
        </pc:sldMkLst>
      </pc:sldChg>
      <pc:sldChg chg="del">
        <pc:chgData name="Oscar Perez Concha" userId="a426feaf-0704-48d7-a206-2c429ccb9415" providerId="ADAL" clId="{F373A5DE-B9AE-4605-8D3A-58F219E172D1}" dt="2023-05-19T03:18:42.307" v="32" actId="47"/>
        <pc:sldMkLst>
          <pc:docMk/>
          <pc:sldMk cId="2044615265" sldId="530"/>
        </pc:sldMkLst>
      </pc:sldChg>
      <pc:sldChg chg="del">
        <pc:chgData name="Oscar Perez Concha" userId="a426feaf-0704-48d7-a206-2c429ccb9415" providerId="ADAL" clId="{F373A5DE-B9AE-4605-8D3A-58F219E172D1}" dt="2023-05-19T03:18:42.307" v="32" actId="47"/>
        <pc:sldMkLst>
          <pc:docMk/>
          <pc:sldMk cId="3473889116" sldId="531"/>
        </pc:sldMkLst>
      </pc:sldChg>
      <pc:sldChg chg="del">
        <pc:chgData name="Oscar Perez Concha" userId="a426feaf-0704-48d7-a206-2c429ccb9415" providerId="ADAL" clId="{F373A5DE-B9AE-4605-8D3A-58F219E172D1}" dt="2023-05-19T03:18:42.307" v="32" actId="47"/>
        <pc:sldMkLst>
          <pc:docMk/>
          <pc:sldMk cId="861273017" sldId="532"/>
        </pc:sldMkLst>
      </pc:sldChg>
      <pc:sldChg chg="del">
        <pc:chgData name="Oscar Perez Concha" userId="a426feaf-0704-48d7-a206-2c429ccb9415" providerId="ADAL" clId="{F373A5DE-B9AE-4605-8D3A-58F219E172D1}" dt="2023-05-19T03:18:42.307" v="32" actId="47"/>
        <pc:sldMkLst>
          <pc:docMk/>
          <pc:sldMk cId="768459647" sldId="533"/>
        </pc:sldMkLst>
      </pc:sldChg>
      <pc:sldChg chg="del">
        <pc:chgData name="Oscar Perez Concha" userId="a426feaf-0704-48d7-a206-2c429ccb9415" providerId="ADAL" clId="{F373A5DE-B9AE-4605-8D3A-58F219E172D1}" dt="2023-05-19T03:18:42.307" v="32" actId="47"/>
        <pc:sldMkLst>
          <pc:docMk/>
          <pc:sldMk cId="1245916297" sldId="537"/>
        </pc:sldMkLst>
      </pc:sldChg>
      <pc:sldMasterChg chg="delSldLayout">
        <pc:chgData name="Oscar Perez Concha" userId="a426feaf-0704-48d7-a206-2c429ccb9415" providerId="ADAL" clId="{F373A5DE-B9AE-4605-8D3A-58F219E172D1}" dt="2023-05-19T03:18:42.307" v="32" actId="47"/>
        <pc:sldMasterMkLst>
          <pc:docMk/>
          <pc:sldMasterMk cId="3623885719" sldId="2147483669"/>
        </pc:sldMasterMkLst>
        <pc:sldLayoutChg chg="del">
          <pc:chgData name="Oscar Perez Concha" userId="a426feaf-0704-48d7-a206-2c429ccb9415" providerId="ADAL" clId="{F373A5DE-B9AE-4605-8D3A-58F219E172D1}" dt="2023-05-19T03:18:42.307" v="32" actId="47"/>
          <pc:sldLayoutMkLst>
            <pc:docMk/>
            <pc:sldMasterMk cId="3623885719" sldId="2147483669"/>
            <pc:sldLayoutMk cId="3134286212" sldId="2147483761"/>
          </pc:sldLayoutMkLst>
        </pc:sldLayoutChg>
      </pc:sldMasterChg>
      <pc:sldMasterChg chg="del delSldLayout">
        <pc:chgData name="Oscar Perez Concha" userId="a426feaf-0704-48d7-a206-2c429ccb9415" providerId="ADAL" clId="{F373A5DE-B9AE-4605-8D3A-58F219E172D1}" dt="2023-05-19T03:18:42.307" v="32" actId="47"/>
        <pc:sldMasterMkLst>
          <pc:docMk/>
          <pc:sldMasterMk cId="1796730657" sldId="2147483749"/>
        </pc:sldMasterMkLst>
        <pc:sldLayoutChg chg="del">
          <pc:chgData name="Oscar Perez Concha" userId="a426feaf-0704-48d7-a206-2c429ccb9415" providerId="ADAL" clId="{F373A5DE-B9AE-4605-8D3A-58F219E172D1}" dt="2023-05-19T03:18:42.307" v="32" actId="47"/>
          <pc:sldLayoutMkLst>
            <pc:docMk/>
            <pc:sldMasterMk cId="1796730657" sldId="2147483749"/>
            <pc:sldLayoutMk cId="2487499802" sldId="2147483750"/>
          </pc:sldLayoutMkLst>
        </pc:sldLayoutChg>
        <pc:sldLayoutChg chg="del">
          <pc:chgData name="Oscar Perez Concha" userId="a426feaf-0704-48d7-a206-2c429ccb9415" providerId="ADAL" clId="{F373A5DE-B9AE-4605-8D3A-58F219E172D1}" dt="2023-05-19T03:18:42.307" v="32" actId="47"/>
          <pc:sldLayoutMkLst>
            <pc:docMk/>
            <pc:sldMasterMk cId="1796730657" sldId="2147483749"/>
            <pc:sldLayoutMk cId="559776027" sldId="2147483751"/>
          </pc:sldLayoutMkLst>
        </pc:sldLayoutChg>
        <pc:sldLayoutChg chg="del">
          <pc:chgData name="Oscar Perez Concha" userId="a426feaf-0704-48d7-a206-2c429ccb9415" providerId="ADAL" clId="{F373A5DE-B9AE-4605-8D3A-58F219E172D1}" dt="2023-05-19T03:18:42.307" v="32" actId="47"/>
          <pc:sldLayoutMkLst>
            <pc:docMk/>
            <pc:sldMasterMk cId="1796730657" sldId="2147483749"/>
            <pc:sldLayoutMk cId="2598077136" sldId="2147483752"/>
          </pc:sldLayoutMkLst>
        </pc:sldLayoutChg>
        <pc:sldLayoutChg chg="del">
          <pc:chgData name="Oscar Perez Concha" userId="a426feaf-0704-48d7-a206-2c429ccb9415" providerId="ADAL" clId="{F373A5DE-B9AE-4605-8D3A-58F219E172D1}" dt="2023-05-19T03:18:42.307" v="32" actId="47"/>
          <pc:sldLayoutMkLst>
            <pc:docMk/>
            <pc:sldMasterMk cId="1796730657" sldId="2147483749"/>
            <pc:sldLayoutMk cId="1489865764" sldId="2147483753"/>
          </pc:sldLayoutMkLst>
        </pc:sldLayoutChg>
        <pc:sldLayoutChg chg="del">
          <pc:chgData name="Oscar Perez Concha" userId="a426feaf-0704-48d7-a206-2c429ccb9415" providerId="ADAL" clId="{F373A5DE-B9AE-4605-8D3A-58F219E172D1}" dt="2023-05-19T03:18:42.307" v="32" actId="47"/>
          <pc:sldLayoutMkLst>
            <pc:docMk/>
            <pc:sldMasterMk cId="1796730657" sldId="2147483749"/>
            <pc:sldLayoutMk cId="3701096782" sldId="2147483754"/>
          </pc:sldLayoutMkLst>
        </pc:sldLayoutChg>
        <pc:sldLayoutChg chg="del">
          <pc:chgData name="Oscar Perez Concha" userId="a426feaf-0704-48d7-a206-2c429ccb9415" providerId="ADAL" clId="{F373A5DE-B9AE-4605-8D3A-58F219E172D1}" dt="2023-05-19T03:18:42.307" v="32" actId="47"/>
          <pc:sldLayoutMkLst>
            <pc:docMk/>
            <pc:sldMasterMk cId="1796730657" sldId="2147483749"/>
            <pc:sldLayoutMk cId="1526144663" sldId="2147483755"/>
          </pc:sldLayoutMkLst>
        </pc:sldLayoutChg>
        <pc:sldLayoutChg chg="del">
          <pc:chgData name="Oscar Perez Concha" userId="a426feaf-0704-48d7-a206-2c429ccb9415" providerId="ADAL" clId="{F373A5DE-B9AE-4605-8D3A-58F219E172D1}" dt="2023-05-19T03:18:42.307" v="32" actId="47"/>
          <pc:sldLayoutMkLst>
            <pc:docMk/>
            <pc:sldMasterMk cId="1796730657" sldId="2147483749"/>
            <pc:sldLayoutMk cId="2776876002" sldId="2147483756"/>
          </pc:sldLayoutMkLst>
        </pc:sldLayoutChg>
        <pc:sldLayoutChg chg="del">
          <pc:chgData name="Oscar Perez Concha" userId="a426feaf-0704-48d7-a206-2c429ccb9415" providerId="ADAL" clId="{F373A5DE-B9AE-4605-8D3A-58F219E172D1}" dt="2023-05-19T03:18:42.307" v="32" actId="47"/>
          <pc:sldLayoutMkLst>
            <pc:docMk/>
            <pc:sldMasterMk cId="1796730657" sldId="2147483749"/>
            <pc:sldLayoutMk cId="2743268240" sldId="2147483757"/>
          </pc:sldLayoutMkLst>
        </pc:sldLayoutChg>
        <pc:sldLayoutChg chg="del">
          <pc:chgData name="Oscar Perez Concha" userId="a426feaf-0704-48d7-a206-2c429ccb9415" providerId="ADAL" clId="{F373A5DE-B9AE-4605-8D3A-58F219E172D1}" dt="2023-05-19T03:18:42.307" v="32" actId="47"/>
          <pc:sldLayoutMkLst>
            <pc:docMk/>
            <pc:sldMasterMk cId="1796730657" sldId="2147483749"/>
            <pc:sldLayoutMk cId="88700038" sldId="2147483758"/>
          </pc:sldLayoutMkLst>
        </pc:sldLayoutChg>
        <pc:sldLayoutChg chg="del">
          <pc:chgData name="Oscar Perez Concha" userId="a426feaf-0704-48d7-a206-2c429ccb9415" providerId="ADAL" clId="{F373A5DE-B9AE-4605-8D3A-58F219E172D1}" dt="2023-05-19T03:18:42.307" v="32" actId="47"/>
          <pc:sldLayoutMkLst>
            <pc:docMk/>
            <pc:sldMasterMk cId="1796730657" sldId="2147483749"/>
            <pc:sldLayoutMk cId="3089785656" sldId="2147483759"/>
          </pc:sldLayoutMkLst>
        </pc:sldLayoutChg>
        <pc:sldLayoutChg chg="del">
          <pc:chgData name="Oscar Perez Concha" userId="a426feaf-0704-48d7-a206-2c429ccb9415" providerId="ADAL" clId="{F373A5DE-B9AE-4605-8D3A-58F219E172D1}" dt="2023-05-19T03:18:42.307" v="32" actId="47"/>
          <pc:sldLayoutMkLst>
            <pc:docMk/>
            <pc:sldMasterMk cId="1796730657" sldId="2147483749"/>
            <pc:sldLayoutMk cId="2902695723" sldId="2147483760"/>
          </pc:sldLayoutMkLst>
        </pc:sldLayoutChg>
      </pc:sldMasterChg>
    </pc:docChg>
  </pc:docChgLst>
  <pc:docChgLst>
    <pc:chgData name="Oscar Perez Concha" userId="a426feaf-0704-48d7-a206-2c429ccb9415" providerId="ADAL" clId="{D0727C0A-3567-4D50-8AA0-6D6EF9C833EC}"/>
    <pc:docChg chg="undo custSel addSld delSld modSld sldOrd">
      <pc:chgData name="Oscar Perez Concha" userId="a426feaf-0704-48d7-a206-2c429ccb9415" providerId="ADAL" clId="{D0727C0A-3567-4D50-8AA0-6D6EF9C833EC}" dt="2023-04-27T03:48:22.279" v="2291" actId="20577"/>
      <pc:docMkLst>
        <pc:docMk/>
      </pc:docMkLst>
      <pc:sldChg chg="modSp add del mod">
        <pc:chgData name="Oscar Perez Concha" userId="a426feaf-0704-48d7-a206-2c429ccb9415" providerId="ADAL" clId="{D0727C0A-3567-4D50-8AA0-6D6EF9C833EC}" dt="2023-04-24T06:11:54.507" v="1203" actId="1038"/>
        <pc:sldMkLst>
          <pc:docMk/>
          <pc:sldMk cId="4072302378" sldId="256"/>
        </pc:sldMkLst>
        <pc:spChg chg="mod">
          <ac:chgData name="Oscar Perez Concha" userId="a426feaf-0704-48d7-a206-2c429ccb9415" providerId="ADAL" clId="{D0727C0A-3567-4D50-8AA0-6D6EF9C833EC}" dt="2023-04-20T02:05:41.533" v="211" actId="404"/>
          <ac:spMkLst>
            <pc:docMk/>
            <pc:sldMk cId="4072302378" sldId="256"/>
            <ac:spMk id="162" creationId="{076AFB32-647A-40D4-9EEE-B6D799AFB8EE}"/>
          </ac:spMkLst>
        </pc:spChg>
        <pc:grpChg chg="mod">
          <ac:chgData name="Oscar Perez Concha" userId="a426feaf-0704-48d7-a206-2c429ccb9415" providerId="ADAL" clId="{D0727C0A-3567-4D50-8AA0-6D6EF9C833EC}" dt="2023-04-24T06:11:54.507" v="1203" actId="1038"/>
          <ac:grpSpMkLst>
            <pc:docMk/>
            <pc:sldMk cId="4072302378" sldId="256"/>
            <ac:grpSpMk id="2" creationId="{F883B7F7-9904-41AE-CC12-9E3B2F7397FF}"/>
          </ac:grpSpMkLst>
        </pc:grpChg>
      </pc:sldChg>
      <pc:sldChg chg="del">
        <pc:chgData name="Oscar Perez Concha" userId="a426feaf-0704-48d7-a206-2c429ccb9415" providerId="ADAL" clId="{D0727C0A-3567-4D50-8AA0-6D6EF9C833EC}" dt="2023-04-20T01:30:39.422" v="0" actId="47"/>
        <pc:sldMkLst>
          <pc:docMk/>
          <pc:sldMk cId="1422213002" sldId="270"/>
        </pc:sldMkLst>
      </pc:sldChg>
      <pc:sldChg chg="del">
        <pc:chgData name="Oscar Perez Concha" userId="a426feaf-0704-48d7-a206-2c429ccb9415" providerId="ADAL" clId="{D0727C0A-3567-4D50-8AA0-6D6EF9C833EC}" dt="2023-04-20T01:30:39.422" v="0" actId="47"/>
        <pc:sldMkLst>
          <pc:docMk/>
          <pc:sldMk cId="912997189" sldId="275"/>
        </pc:sldMkLst>
      </pc:sldChg>
      <pc:sldChg chg="del">
        <pc:chgData name="Oscar Perez Concha" userId="a426feaf-0704-48d7-a206-2c429ccb9415" providerId="ADAL" clId="{D0727C0A-3567-4D50-8AA0-6D6EF9C833EC}" dt="2023-04-20T01:30:39.422" v="0" actId="47"/>
        <pc:sldMkLst>
          <pc:docMk/>
          <pc:sldMk cId="4007684770" sldId="276"/>
        </pc:sldMkLst>
      </pc:sldChg>
      <pc:sldChg chg="del">
        <pc:chgData name="Oscar Perez Concha" userId="a426feaf-0704-48d7-a206-2c429ccb9415" providerId="ADAL" clId="{D0727C0A-3567-4D50-8AA0-6D6EF9C833EC}" dt="2023-04-20T01:30:39.422" v="0" actId="47"/>
        <pc:sldMkLst>
          <pc:docMk/>
          <pc:sldMk cId="4191554515" sldId="277"/>
        </pc:sldMkLst>
      </pc:sldChg>
      <pc:sldChg chg="delSp modSp mod">
        <pc:chgData name="Oscar Perez Concha" userId="a426feaf-0704-48d7-a206-2c429ccb9415" providerId="ADAL" clId="{D0727C0A-3567-4D50-8AA0-6D6EF9C833EC}" dt="2023-04-27T02:00:30.683" v="2261" actId="478"/>
        <pc:sldMkLst>
          <pc:docMk/>
          <pc:sldMk cId="3500123745" sldId="278"/>
        </pc:sldMkLst>
        <pc:spChg chg="mod">
          <ac:chgData name="Oscar Perez Concha" userId="a426feaf-0704-48d7-a206-2c429ccb9415" providerId="ADAL" clId="{D0727C0A-3567-4D50-8AA0-6D6EF9C833EC}" dt="2023-04-20T01:30:56.124" v="7" actId="404"/>
          <ac:spMkLst>
            <pc:docMk/>
            <pc:sldMk cId="3500123745" sldId="278"/>
            <ac:spMk id="2" creationId="{89839348-96F8-4B14-B332-D981B988677D}"/>
          </ac:spMkLst>
        </pc:spChg>
        <pc:spChg chg="mod">
          <ac:chgData name="Oscar Perez Concha" userId="a426feaf-0704-48d7-a206-2c429ccb9415" providerId="ADAL" clId="{D0727C0A-3567-4D50-8AA0-6D6EF9C833EC}" dt="2023-04-20T01:31:06.909" v="25" actId="20577"/>
          <ac:spMkLst>
            <pc:docMk/>
            <pc:sldMk cId="3500123745" sldId="278"/>
            <ac:spMk id="3" creationId="{41AEB857-BB6A-4A39-A7C6-FAA1A72F46B5}"/>
          </ac:spMkLst>
        </pc:spChg>
        <pc:spChg chg="del">
          <ac:chgData name="Oscar Perez Concha" userId="a426feaf-0704-48d7-a206-2c429ccb9415" providerId="ADAL" clId="{D0727C0A-3567-4D50-8AA0-6D6EF9C833EC}" dt="2023-04-27T02:00:30.683" v="2261" actId="478"/>
          <ac:spMkLst>
            <pc:docMk/>
            <pc:sldMk cId="3500123745" sldId="278"/>
            <ac:spMk id="4" creationId="{D00F5299-A9AB-4C2D-B5DF-8B83FBAF4DEE}"/>
          </ac:spMkLst>
        </pc:spChg>
      </pc:sldChg>
      <pc:sldChg chg="addSp delSp modSp new mod ord modClrScheme chgLayout">
        <pc:chgData name="Oscar Perez Concha" userId="a426feaf-0704-48d7-a206-2c429ccb9415" providerId="ADAL" clId="{D0727C0A-3567-4D50-8AA0-6D6EF9C833EC}" dt="2023-04-27T01:08:59.453" v="1890" actId="1076"/>
        <pc:sldMkLst>
          <pc:docMk/>
          <pc:sldMk cId="3042408231" sldId="279"/>
        </pc:sldMkLst>
        <pc:spChg chg="del mod ord">
          <ac:chgData name="Oscar Perez Concha" userId="a426feaf-0704-48d7-a206-2c429ccb9415" providerId="ADAL" clId="{D0727C0A-3567-4D50-8AA0-6D6EF9C833EC}" dt="2023-04-20T01:31:37.097" v="28" actId="700"/>
          <ac:spMkLst>
            <pc:docMk/>
            <pc:sldMk cId="3042408231" sldId="279"/>
            <ac:spMk id="2" creationId="{71534B1B-530A-B40E-ABFC-0FB907A822B1}"/>
          </ac:spMkLst>
        </pc:spChg>
        <pc:spChg chg="del">
          <ac:chgData name="Oscar Perez Concha" userId="a426feaf-0704-48d7-a206-2c429ccb9415" providerId="ADAL" clId="{D0727C0A-3567-4D50-8AA0-6D6EF9C833EC}" dt="2023-04-20T01:31:37.097" v="28" actId="700"/>
          <ac:spMkLst>
            <pc:docMk/>
            <pc:sldMk cId="3042408231" sldId="279"/>
            <ac:spMk id="3" creationId="{F6EE0510-79FA-CFA9-7141-BF7A251C976F}"/>
          </ac:spMkLst>
        </pc:spChg>
        <pc:spChg chg="del mod ord">
          <ac:chgData name="Oscar Perez Concha" userId="a426feaf-0704-48d7-a206-2c429ccb9415" providerId="ADAL" clId="{D0727C0A-3567-4D50-8AA0-6D6EF9C833EC}" dt="2023-04-20T01:31:37.097" v="28" actId="700"/>
          <ac:spMkLst>
            <pc:docMk/>
            <pc:sldMk cId="3042408231" sldId="279"/>
            <ac:spMk id="4" creationId="{860E6FBB-93EA-667C-0B2A-3898CE190616}"/>
          </ac:spMkLst>
        </pc:spChg>
        <pc:spChg chg="add del mod ord">
          <ac:chgData name="Oscar Perez Concha" userId="a426feaf-0704-48d7-a206-2c429ccb9415" providerId="ADAL" clId="{D0727C0A-3567-4D50-8AA0-6D6EF9C833EC}" dt="2023-04-20T01:35:36.093" v="42" actId="478"/>
          <ac:spMkLst>
            <pc:docMk/>
            <pc:sldMk cId="3042408231" sldId="279"/>
            <ac:spMk id="5" creationId="{F44D6B79-B501-C21C-7A78-B4D0ED6FF5B1}"/>
          </ac:spMkLst>
        </pc:spChg>
        <pc:spChg chg="add del mod ord">
          <ac:chgData name="Oscar Perez Concha" userId="a426feaf-0704-48d7-a206-2c429ccb9415" providerId="ADAL" clId="{D0727C0A-3567-4D50-8AA0-6D6EF9C833EC}" dt="2023-04-20T01:43:28.850" v="49" actId="478"/>
          <ac:spMkLst>
            <pc:docMk/>
            <pc:sldMk cId="3042408231" sldId="279"/>
            <ac:spMk id="6" creationId="{1D86FD34-5281-3958-0EA2-53E34EBD23A2}"/>
          </ac:spMkLst>
        </pc:spChg>
        <pc:spChg chg="add del mod">
          <ac:chgData name="Oscar Perez Concha" userId="a426feaf-0704-48d7-a206-2c429ccb9415" providerId="ADAL" clId="{D0727C0A-3567-4D50-8AA0-6D6EF9C833EC}" dt="2023-04-20T01:43:22.038" v="46"/>
          <ac:spMkLst>
            <pc:docMk/>
            <pc:sldMk cId="3042408231" sldId="279"/>
            <ac:spMk id="11" creationId="{26CECF65-07B8-5A66-4364-F67379B08B8C}"/>
          </ac:spMkLst>
        </pc:spChg>
        <pc:spChg chg="add del mod">
          <ac:chgData name="Oscar Perez Concha" userId="a426feaf-0704-48d7-a206-2c429ccb9415" providerId="ADAL" clId="{D0727C0A-3567-4D50-8AA0-6D6EF9C833EC}" dt="2023-04-20T01:45:09.303" v="67" actId="478"/>
          <ac:spMkLst>
            <pc:docMk/>
            <pc:sldMk cId="3042408231" sldId="279"/>
            <ac:spMk id="15" creationId="{F01F5EEE-5A67-EEAE-1CBE-48E4359FD76F}"/>
          </ac:spMkLst>
        </pc:spChg>
        <pc:spChg chg="add mod">
          <ac:chgData name="Oscar Perez Concha" userId="a426feaf-0704-48d7-a206-2c429ccb9415" providerId="ADAL" clId="{D0727C0A-3567-4D50-8AA0-6D6EF9C833EC}" dt="2023-04-27T01:08:59.453" v="1890" actId="1076"/>
          <ac:spMkLst>
            <pc:docMk/>
            <pc:sldMk cId="3042408231" sldId="279"/>
            <ac:spMk id="19" creationId="{FF47A4D5-8228-91D9-1397-3226BCD2AAD1}"/>
          </ac:spMkLst>
        </pc:spChg>
        <pc:grpChg chg="add mod">
          <ac:chgData name="Oscar Perez Concha" userId="a426feaf-0704-48d7-a206-2c429ccb9415" providerId="ADAL" clId="{D0727C0A-3567-4D50-8AA0-6D6EF9C833EC}" dt="2023-04-27T01:08:59.453" v="1890" actId="1076"/>
          <ac:grpSpMkLst>
            <pc:docMk/>
            <pc:sldMk cId="3042408231" sldId="279"/>
            <ac:grpSpMk id="22" creationId="{918CE721-056C-C82D-4079-649F8B0AEF9E}"/>
          </ac:grpSpMkLst>
        </pc:grpChg>
        <pc:grpChg chg="add mod">
          <ac:chgData name="Oscar Perez Concha" userId="a426feaf-0704-48d7-a206-2c429ccb9415" providerId="ADAL" clId="{D0727C0A-3567-4D50-8AA0-6D6EF9C833EC}" dt="2023-04-27T01:08:59.453" v="1890" actId="1076"/>
          <ac:grpSpMkLst>
            <pc:docMk/>
            <pc:sldMk cId="3042408231" sldId="279"/>
            <ac:grpSpMk id="23" creationId="{03161303-4DB1-4BFB-9080-CEE3D29B5CCC}"/>
          </ac:grpSpMkLst>
        </pc:grpChg>
        <pc:picChg chg="add del mod">
          <ac:chgData name="Oscar Perez Concha" userId="a426feaf-0704-48d7-a206-2c429ccb9415" providerId="ADAL" clId="{D0727C0A-3567-4D50-8AA0-6D6EF9C833EC}" dt="2023-04-20T01:33:45.292" v="34" actId="478"/>
          <ac:picMkLst>
            <pc:docMk/>
            <pc:sldMk cId="3042408231" sldId="279"/>
            <ac:picMk id="8" creationId="{372742EF-F81A-282D-0B58-3582DD255BF0}"/>
          </ac:picMkLst>
        </pc:picChg>
        <pc:picChg chg="add del mod">
          <ac:chgData name="Oscar Perez Concha" userId="a426feaf-0704-48d7-a206-2c429ccb9415" providerId="ADAL" clId="{D0727C0A-3567-4D50-8AA0-6D6EF9C833EC}" dt="2023-04-20T01:46:15.486" v="76" actId="478"/>
          <ac:picMkLst>
            <pc:docMk/>
            <pc:sldMk cId="3042408231" sldId="279"/>
            <ac:picMk id="10" creationId="{17AF2FB9-2062-F252-4F6B-BFD507C59E27}"/>
          </ac:picMkLst>
        </pc:picChg>
        <pc:picChg chg="add del mod">
          <ac:chgData name="Oscar Perez Concha" userId="a426feaf-0704-48d7-a206-2c429ccb9415" providerId="ADAL" clId="{D0727C0A-3567-4D50-8AA0-6D6EF9C833EC}" dt="2023-04-20T01:43:22.038" v="46"/>
          <ac:picMkLst>
            <pc:docMk/>
            <pc:sldMk cId="3042408231" sldId="279"/>
            <ac:picMk id="12" creationId="{52DB96ED-2CEC-764E-93D4-73DD49778466}"/>
          </ac:picMkLst>
        </pc:picChg>
        <pc:picChg chg="add del mod">
          <ac:chgData name="Oscar Perez Concha" userId="a426feaf-0704-48d7-a206-2c429ccb9415" providerId="ADAL" clId="{D0727C0A-3567-4D50-8AA0-6D6EF9C833EC}" dt="2023-04-20T01:43:22.038" v="46"/>
          <ac:picMkLst>
            <pc:docMk/>
            <pc:sldMk cId="3042408231" sldId="279"/>
            <ac:picMk id="13" creationId="{451090DD-F674-2CFE-0DD6-999310901CAD}"/>
          </ac:picMkLst>
        </pc:picChg>
        <pc:picChg chg="add del mod">
          <ac:chgData name="Oscar Perez Concha" userId="a426feaf-0704-48d7-a206-2c429ccb9415" providerId="ADAL" clId="{D0727C0A-3567-4D50-8AA0-6D6EF9C833EC}" dt="2023-04-20T01:43:22.038" v="46"/>
          <ac:picMkLst>
            <pc:docMk/>
            <pc:sldMk cId="3042408231" sldId="279"/>
            <ac:picMk id="14" creationId="{078DC1D2-F27F-9E20-3B02-2C2A6B168D9C}"/>
          </ac:picMkLst>
        </pc:picChg>
        <pc:picChg chg="add mod">
          <ac:chgData name="Oscar Perez Concha" userId="a426feaf-0704-48d7-a206-2c429ccb9415" providerId="ADAL" clId="{D0727C0A-3567-4D50-8AA0-6D6EF9C833EC}" dt="2023-04-27T01:08:59.453" v="1890" actId="1076"/>
          <ac:picMkLst>
            <pc:docMk/>
            <pc:sldMk cId="3042408231" sldId="279"/>
            <ac:picMk id="16" creationId="{1C930484-F845-45C7-5B40-91295CC6A015}"/>
          </ac:picMkLst>
        </pc:picChg>
        <pc:picChg chg="add mod">
          <ac:chgData name="Oscar Perez Concha" userId="a426feaf-0704-48d7-a206-2c429ccb9415" providerId="ADAL" clId="{D0727C0A-3567-4D50-8AA0-6D6EF9C833EC}" dt="2023-04-27T01:08:59.453" v="1890" actId="1076"/>
          <ac:picMkLst>
            <pc:docMk/>
            <pc:sldMk cId="3042408231" sldId="279"/>
            <ac:picMk id="17" creationId="{0AE89C52-2EEA-FE2D-E74F-E91A19514AB9}"/>
          </ac:picMkLst>
        </pc:picChg>
        <pc:picChg chg="add mod">
          <ac:chgData name="Oscar Perez Concha" userId="a426feaf-0704-48d7-a206-2c429ccb9415" providerId="ADAL" clId="{D0727C0A-3567-4D50-8AA0-6D6EF9C833EC}" dt="2023-04-27T01:08:59.453" v="1890" actId="1076"/>
          <ac:picMkLst>
            <pc:docMk/>
            <pc:sldMk cId="3042408231" sldId="279"/>
            <ac:picMk id="18" creationId="{67091D1C-A6A7-9B6C-FFE3-8C4165E9C3E3}"/>
          </ac:picMkLst>
        </pc:picChg>
        <pc:picChg chg="add mod">
          <ac:chgData name="Oscar Perez Concha" userId="a426feaf-0704-48d7-a206-2c429ccb9415" providerId="ADAL" clId="{D0727C0A-3567-4D50-8AA0-6D6EF9C833EC}" dt="2023-04-27T01:08:59.453" v="1890" actId="1076"/>
          <ac:picMkLst>
            <pc:docMk/>
            <pc:sldMk cId="3042408231" sldId="279"/>
            <ac:picMk id="21" creationId="{5340E836-1FF0-D454-9C35-45FA88DB6045}"/>
          </ac:picMkLst>
        </pc:picChg>
      </pc:sldChg>
      <pc:sldChg chg="del">
        <pc:chgData name="Oscar Perez Concha" userId="a426feaf-0704-48d7-a206-2c429ccb9415" providerId="ADAL" clId="{D0727C0A-3567-4D50-8AA0-6D6EF9C833EC}" dt="2023-04-20T01:31:17.041" v="26" actId="47"/>
        <pc:sldMkLst>
          <pc:docMk/>
          <pc:sldMk cId="942240582" sldId="280"/>
        </pc:sldMkLst>
      </pc:sldChg>
      <pc:sldChg chg="new del">
        <pc:chgData name="Oscar Perez Concha" userId="a426feaf-0704-48d7-a206-2c429ccb9415" providerId="ADAL" clId="{D0727C0A-3567-4D50-8AA0-6D6EF9C833EC}" dt="2023-04-20T01:33:28.037" v="33" actId="47"/>
        <pc:sldMkLst>
          <pc:docMk/>
          <pc:sldMk cId="1339266096" sldId="280"/>
        </pc:sldMkLst>
      </pc:sldChg>
      <pc:sldChg chg="addSp delSp modSp new mod ord modClrScheme chgLayout">
        <pc:chgData name="Oscar Perez Concha" userId="a426feaf-0704-48d7-a206-2c429ccb9415" providerId="ADAL" clId="{D0727C0A-3567-4D50-8AA0-6D6EF9C833EC}" dt="2023-04-27T00:51:57.107" v="1736" actId="14100"/>
        <pc:sldMkLst>
          <pc:docMk/>
          <pc:sldMk cId="3089516558" sldId="280"/>
        </pc:sldMkLst>
        <pc:spChg chg="del mod ord">
          <ac:chgData name="Oscar Perez Concha" userId="a426feaf-0704-48d7-a206-2c429ccb9415" providerId="ADAL" clId="{D0727C0A-3567-4D50-8AA0-6D6EF9C833EC}" dt="2023-04-20T01:35:29.586" v="41" actId="700"/>
          <ac:spMkLst>
            <pc:docMk/>
            <pc:sldMk cId="3089516558" sldId="280"/>
            <ac:spMk id="2" creationId="{FCA782F7-F5E4-9185-E768-DC8822317EF0}"/>
          </ac:spMkLst>
        </pc:spChg>
        <pc:spChg chg="del mod ord">
          <ac:chgData name="Oscar Perez Concha" userId="a426feaf-0704-48d7-a206-2c429ccb9415" providerId="ADAL" clId="{D0727C0A-3567-4D50-8AA0-6D6EF9C833EC}" dt="2023-04-20T01:35:29.586" v="41" actId="700"/>
          <ac:spMkLst>
            <pc:docMk/>
            <pc:sldMk cId="3089516558" sldId="280"/>
            <ac:spMk id="3" creationId="{879D51AF-C542-65C7-84FE-50712EA5F3C0}"/>
          </ac:spMkLst>
        </pc:spChg>
        <pc:spChg chg="del">
          <ac:chgData name="Oscar Perez Concha" userId="a426feaf-0704-48d7-a206-2c429ccb9415" providerId="ADAL" clId="{D0727C0A-3567-4D50-8AA0-6D6EF9C833EC}" dt="2023-04-20T01:35:29.586" v="41" actId="700"/>
          <ac:spMkLst>
            <pc:docMk/>
            <pc:sldMk cId="3089516558" sldId="280"/>
            <ac:spMk id="4" creationId="{CC95B7EC-4A98-54BC-0177-B75CEDEE8CCF}"/>
          </ac:spMkLst>
        </pc:spChg>
        <pc:spChg chg="add del mod ord">
          <ac:chgData name="Oscar Perez Concha" userId="a426feaf-0704-48d7-a206-2c429ccb9415" providerId="ADAL" clId="{D0727C0A-3567-4D50-8AA0-6D6EF9C833EC}" dt="2023-04-20T01:52:40.478" v="95" actId="26606"/>
          <ac:spMkLst>
            <pc:docMk/>
            <pc:sldMk cId="3089516558" sldId="280"/>
            <ac:spMk id="5" creationId="{AAEE4495-8CC2-6A4E-BEC3-5CE1DC4C6482}"/>
          </ac:spMkLst>
        </pc:spChg>
        <pc:spChg chg="add del mod ord">
          <ac:chgData name="Oscar Perez Concha" userId="a426feaf-0704-48d7-a206-2c429ccb9415" providerId="ADAL" clId="{D0727C0A-3567-4D50-8AA0-6D6EF9C833EC}" dt="2023-04-20T01:52:31.220" v="91"/>
          <ac:spMkLst>
            <pc:docMk/>
            <pc:sldMk cId="3089516558" sldId="280"/>
            <ac:spMk id="6" creationId="{2B8F50B0-C1CE-C587-B74B-6B7D7C0A8D0B}"/>
          </ac:spMkLst>
        </pc:spChg>
        <pc:spChg chg="add mod">
          <ac:chgData name="Oscar Perez Concha" userId="a426feaf-0704-48d7-a206-2c429ccb9415" providerId="ADAL" clId="{D0727C0A-3567-4D50-8AA0-6D6EF9C833EC}" dt="2023-04-20T01:56:29.848" v="191" actId="1076"/>
          <ac:spMkLst>
            <pc:docMk/>
            <pc:sldMk cId="3089516558" sldId="280"/>
            <ac:spMk id="9" creationId="{6CDC7F06-6305-63BD-5F42-5DD39B2FCAA5}"/>
          </ac:spMkLst>
        </pc:spChg>
        <pc:spChg chg="add mod">
          <ac:chgData name="Oscar Perez Concha" userId="a426feaf-0704-48d7-a206-2c429ccb9415" providerId="ADAL" clId="{D0727C0A-3567-4D50-8AA0-6D6EF9C833EC}" dt="2023-04-20T01:52:49.240" v="129" actId="20577"/>
          <ac:spMkLst>
            <pc:docMk/>
            <pc:sldMk cId="3089516558" sldId="280"/>
            <ac:spMk id="13" creationId="{85ACF77F-0875-F420-26EC-B6062A8A077B}"/>
          </ac:spMkLst>
        </pc:spChg>
        <pc:picChg chg="add mod">
          <ac:chgData name="Oscar Perez Concha" userId="a426feaf-0704-48d7-a206-2c429ccb9415" providerId="ADAL" clId="{D0727C0A-3567-4D50-8AA0-6D6EF9C833EC}" dt="2023-04-27T00:51:49.163" v="1732" actId="1076"/>
          <ac:picMkLst>
            <pc:docMk/>
            <pc:sldMk cId="3089516558" sldId="280"/>
            <ac:picMk id="2" creationId="{86254735-0669-6360-4B88-77B234B823FF}"/>
          </ac:picMkLst>
        </pc:picChg>
        <pc:picChg chg="add mod">
          <ac:chgData name="Oscar Perez Concha" userId="a426feaf-0704-48d7-a206-2c429ccb9415" providerId="ADAL" clId="{D0727C0A-3567-4D50-8AA0-6D6EF9C833EC}" dt="2023-04-27T00:51:57.107" v="1736" actId="14100"/>
          <ac:picMkLst>
            <pc:docMk/>
            <pc:sldMk cId="3089516558" sldId="280"/>
            <ac:picMk id="3" creationId="{5EE75448-5337-64B3-6585-60E06558042C}"/>
          </ac:picMkLst>
        </pc:picChg>
        <pc:picChg chg="add mod">
          <ac:chgData name="Oscar Perez Concha" userId="a426feaf-0704-48d7-a206-2c429ccb9415" providerId="ADAL" clId="{D0727C0A-3567-4D50-8AA0-6D6EF9C833EC}" dt="2023-04-20T01:56:30.215" v="192" actId="1076"/>
          <ac:picMkLst>
            <pc:docMk/>
            <pc:sldMk cId="3089516558" sldId="280"/>
            <ac:picMk id="8" creationId="{2505D522-69D6-BEED-9E0C-E2C6236610BC}"/>
          </ac:picMkLst>
        </pc:picChg>
      </pc:sldChg>
      <pc:sldChg chg="new del">
        <pc:chgData name="Oscar Perez Concha" userId="a426feaf-0704-48d7-a206-2c429ccb9415" providerId="ADAL" clId="{D0727C0A-3567-4D50-8AA0-6D6EF9C833EC}" dt="2023-04-20T02:06:23.220" v="213" actId="47"/>
        <pc:sldMkLst>
          <pc:docMk/>
          <pc:sldMk cId="102540640" sldId="281"/>
        </pc:sldMkLst>
      </pc:sldChg>
      <pc:sldChg chg="modSp new mod">
        <pc:chgData name="Oscar Perez Concha" userId="a426feaf-0704-48d7-a206-2c429ccb9415" providerId="ADAL" clId="{D0727C0A-3567-4D50-8AA0-6D6EF9C833EC}" dt="2023-04-24T03:40:56.465" v="1089" actId="20577"/>
        <pc:sldMkLst>
          <pc:docMk/>
          <pc:sldMk cId="103958509" sldId="281"/>
        </pc:sldMkLst>
        <pc:spChg chg="mod">
          <ac:chgData name="Oscar Perez Concha" userId="a426feaf-0704-48d7-a206-2c429ccb9415" providerId="ADAL" clId="{D0727C0A-3567-4D50-8AA0-6D6EF9C833EC}" dt="2023-04-24T03:40:56.465" v="1089" actId="20577"/>
          <ac:spMkLst>
            <pc:docMk/>
            <pc:sldMk cId="103958509" sldId="281"/>
            <ac:spMk id="3" creationId="{0D90457D-31A6-C128-4D91-39ABB49F0A83}"/>
          </ac:spMkLst>
        </pc:spChg>
      </pc:sldChg>
      <pc:sldChg chg="addSp delSp modSp new del mod modClrScheme chgLayout">
        <pc:chgData name="Oscar Perez Concha" userId="a426feaf-0704-48d7-a206-2c429ccb9415" providerId="ADAL" clId="{D0727C0A-3567-4D50-8AA0-6D6EF9C833EC}" dt="2023-04-20T02:03:26.617" v="205" actId="47"/>
        <pc:sldMkLst>
          <pc:docMk/>
          <pc:sldMk cId="1155466903" sldId="281"/>
        </pc:sldMkLst>
        <pc:spChg chg="del mod ord">
          <ac:chgData name="Oscar Perez Concha" userId="a426feaf-0704-48d7-a206-2c429ccb9415" providerId="ADAL" clId="{D0727C0A-3567-4D50-8AA0-6D6EF9C833EC}" dt="2023-04-20T01:54:31.632" v="137" actId="700"/>
          <ac:spMkLst>
            <pc:docMk/>
            <pc:sldMk cId="1155466903" sldId="281"/>
            <ac:spMk id="2" creationId="{984A6B5B-7EFC-A754-0B19-ED30A7C6187E}"/>
          </ac:spMkLst>
        </pc:spChg>
        <pc:spChg chg="del mod ord">
          <ac:chgData name="Oscar Perez Concha" userId="a426feaf-0704-48d7-a206-2c429ccb9415" providerId="ADAL" clId="{D0727C0A-3567-4D50-8AA0-6D6EF9C833EC}" dt="2023-04-20T01:54:31.632" v="137" actId="700"/>
          <ac:spMkLst>
            <pc:docMk/>
            <pc:sldMk cId="1155466903" sldId="281"/>
            <ac:spMk id="3" creationId="{8A65AE66-7784-4A01-952F-1CD098132411}"/>
          </ac:spMkLst>
        </pc:spChg>
        <pc:spChg chg="del">
          <ac:chgData name="Oscar Perez Concha" userId="a426feaf-0704-48d7-a206-2c429ccb9415" providerId="ADAL" clId="{D0727C0A-3567-4D50-8AA0-6D6EF9C833EC}" dt="2023-04-20T01:54:31.632" v="137" actId="700"/>
          <ac:spMkLst>
            <pc:docMk/>
            <pc:sldMk cId="1155466903" sldId="281"/>
            <ac:spMk id="4" creationId="{F4989C06-0AC9-D323-A265-B81D1BAAFCA2}"/>
          </ac:spMkLst>
        </pc:spChg>
        <pc:spChg chg="add del mod ord">
          <ac:chgData name="Oscar Perez Concha" userId="a426feaf-0704-48d7-a206-2c429ccb9415" providerId="ADAL" clId="{D0727C0A-3567-4D50-8AA0-6D6EF9C833EC}" dt="2023-04-20T01:54:39.063" v="138" actId="700"/>
          <ac:spMkLst>
            <pc:docMk/>
            <pc:sldMk cId="1155466903" sldId="281"/>
            <ac:spMk id="5" creationId="{8B5ADF28-4701-F025-0831-294235A6AF52}"/>
          </ac:spMkLst>
        </pc:spChg>
        <pc:spChg chg="add del mod ord">
          <ac:chgData name="Oscar Perez Concha" userId="a426feaf-0704-48d7-a206-2c429ccb9415" providerId="ADAL" clId="{D0727C0A-3567-4D50-8AA0-6D6EF9C833EC}" dt="2023-04-20T01:54:39.063" v="138" actId="700"/>
          <ac:spMkLst>
            <pc:docMk/>
            <pc:sldMk cId="1155466903" sldId="281"/>
            <ac:spMk id="6" creationId="{C08D475C-7EAF-9CF7-7F9B-E94DFEA276AD}"/>
          </ac:spMkLst>
        </pc:spChg>
        <pc:spChg chg="add mod ord">
          <ac:chgData name="Oscar Perez Concha" userId="a426feaf-0704-48d7-a206-2c429ccb9415" providerId="ADAL" clId="{D0727C0A-3567-4D50-8AA0-6D6EF9C833EC}" dt="2023-04-20T01:54:39.063" v="138" actId="700"/>
          <ac:spMkLst>
            <pc:docMk/>
            <pc:sldMk cId="1155466903" sldId="281"/>
            <ac:spMk id="7" creationId="{41213B17-AA3F-5ABE-975C-0B4B052083E0}"/>
          </ac:spMkLst>
        </pc:spChg>
        <pc:picChg chg="add del mod">
          <ac:chgData name="Oscar Perez Concha" userId="a426feaf-0704-48d7-a206-2c429ccb9415" providerId="ADAL" clId="{D0727C0A-3567-4D50-8AA0-6D6EF9C833EC}" dt="2023-04-20T02:03:05.306" v="201" actId="478"/>
          <ac:picMkLst>
            <pc:docMk/>
            <pc:sldMk cId="1155466903" sldId="281"/>
            <ac:picMk id="9" creationId="{28B444CB-D89F-F5DE-F721-32EA93A64D84}"/>
          </ac:picMkLst>
        </pc:picChg>
      </pc:sldChg>
      <pc:sldChg chg="add del">
        <pc:chgData name="Oscar Perez Concha" userId="a426feaf-0704-48d7-a206-2c429ccb9415" providerId="ADAL" clId="{D0727C0A-3567-4D50-8AA0-6D6EF9C833EC}" dt="2023-04-20T01:59:29.178" v="194" actId="47"/>
        <pc:sldMkLst>
          <pc:docMk/>
          <pc:sldMk cId="652640563" sldId="282"/>
        </pc:sldMkLst>
      </pc:sldChg>
      <pc:sldChg chg="modSp new mod">
        <pc:chgData name="Oscar Perez Concha" userId="a426feaf-0704-48d7-a206-2c429ccb9415" providerId="ADAL" clId="{D0727C0A-3567-4D50-8AA0-6D6EF9C833EC}" dt="2023-04-27T03:48:22.279" v="2291" actId="20577"/>
        <pc:sldMkLst>
          <pc:docMk/>
          <pc:sldMk cId="2179339069" sldId="282"/>
        </pc:sldMkLst>
        <pc:spChg chg="mod">
          <ac:chgData name="Oscar Perez Concha" userId="a426feaf-0704-48d7-a206-2c429ccb9415" providerId="ADAL" clId="{D0727C0A-3567-4D50-8AA0-6D6EF9C833EC}" dt="2023-04-27T03:48:22.279" v="2291" actId="20577"/>
          <ac:spMkLst>
            <pc:docMk/>
            <pc:sldMk cId="2179339069" sldId="282"/>
            <ac:spMk id="2" creationId="{F0A6689B-56F1-9413-3EB9-DB82D9188F23}"/>
          </ac:spMkLst>
        </pc:spChg>
        <pc:spChg chg="mod">
          <ac:chgData name="Oscar Perez Concha" userId="a426feaf-0704-48d7-a206-2c429ccb9415" providerId="ADAL" clId="{D0727C0A-3567-4D50-8AA0-6D6EF9C833EC}" dt="2023-04-20T04:56:30.239" v="225" actId="6549"/>
          <ac:spMkLst>
            <pc:docMk/>
            <pc:sldMk cId="2179339069" sldId="282"/>
            <ac:spMk id="3" creationId="{7C96AD8B-9CC1-9FEE-4DFD-8532325D7626}"/>
          </ac:spMkLst>
        </pc:spChg>
      </pc:sldChg>
      <pc:sldChg chg="addSp delSp modSp new add del mod ord">
        <pc:chgData name="Oscar Perez Concha" userId="a426feaf-0704-48d7-a206-2c429ccb9415" providerId="ADAL" clId="{D0727C0A-3567-4D50-8AA0-6D6EF9C833EC}" dt="2023-04-24T01:48:41.554" v="628" actId="1076"/>
        <pc:sldMkLst>
          <pc:docMk/>
          <pc:sldMk cId="2220531608" sldId="283"/>
        </pc:sldMkLst>
        <pc:spChg chg="add del mod">
          <ac:chgData name="Oscar Perez Concha" userId="a426feaf-0704-48d7-a206-2c429ccb9415" providerId="ADAL" clId="{D0727C0A-3567-4D50-8AA0-6D6EF9C833EC}" dt="2023-04-24T01:37:01.869" v="441" actId="20577"/>
          <ac:spMkLst>
            <pc:docMk/>
            <pc:sldMk cId="2220531608" sldId="283"/>
            <ac:spMk id="2" creationId="{98538904-4B3E-1712-0859-DFE0EA5A7CC3}"/>
          </ac:spMkLst>
        </pc:spChg>
        <pc:spChg chg="del">
          <ac:chgData name="Oscar Perez Concha" userId="a426feaf-0704-48d7-a206-2c429ccb9415" providerId="ADAL" clId="{D0727C0A-3567-4D50-8AA0-6D6EF9C833EC}" dt="2023-04-24T00:48:08.402" v="283" actId="478"/>
          <ac:spMkLst>
            <pc:docMk/>
            <pc:sldMk cId="2220531608" sldId="283"/>
            <ac:spMk id="3" creationId="{D912D188-3C09-3B6E-22B4-94B5E7CAB9CA}"/>
          </ac:spMkLst>
        </pc:spChg>
        <pc:spChg chg="del">
          <ac:chgData name="Oscar Perez Concha" userId="a426feaf-0704-48d7-a206-2c429ccb9415" providerId="ADAL" clId="{D0727C0A-3567-4D50-8AA0-6D6EF9C833EC}" dt="2023-04-24T00:48:09.433" v="284" actId="478"/>
          <ac:spMkLst>
            <pc:docMk/>
            <pc:sldMk cId="2220531608" sldId="283"/>
            <ac:spMk id="4" creationId="{0D3E9BA8-80B6-87B4-C59A-DC5D119CF33B}"/>
          </ac:spMkLst>
        </pc:spChg>
        <pc:spChg chg="add del mod">
          <ac:chgData name="Oscar Perez Concha" userId="a426feaf-0704-48d7-a206-2c429ccb9415" providerId="ADAL" clId="{D0727C0A-3567-4D50-8AA0-6D6EF9C833EC}" dt="2023-04-24T01:04:40.416" v="353" actId="478"/>
          <ac:spMkLst>
            <pc:docMk/>
            <pc:sldMk cId="2220531608" sldId="283"/>
            <ac:spMk id="5" creationId="{3DE0DF00-8E62-BBFA-692F-723CD3EEBB9F}"/>
          </ac:spMkLst>
        </pc:spChg>
        <pc:spChg chg="add del mod">
          <ac:chgData name="Oscar Perez Concha" userId="a426feaf-0704-48d7-a206-2c429ccb9415" providerId="ADAL" clId="{D0727C0A-3567-4D50-8AA0-6D6EF9C833EC}" dt="2023-04-24T01:48:36.080" v="626" actId="1076"/>
          <ac:spMkLst>
            <pc:docMk/>
            <pc:sldMk cId="2220531608" sldId="283"/>
            <ac:spMk id="7" creationId="{F824C947-8BEC-18FD-2F2F-5129883FBDBE}"/>
          </ac:spMkLst>
        </pc:spChg>
        <pc:spChg chg="add del mod">
          <ac:chgData name="Oscar Perez Concha" userId="a426feaf-0704-48d7-a206-2c429ccb9415" providerId="ADAL" clId="{D0727C0A-3567-4D50-8AA0-6D6EF9C833EC}" dt="2023-04-24T01:48:36.080" v="626" actId="1076"/>
          <ac:spMkLst>
            <pc:docMk/>
            <pc:sldMk cId="2220531608" sldId="283"/>
            <ac:spMk id="8" creationId="{E474E798-29AE-C334-2F08-240AB98F4377}"/>
          </ac:spMkLst>
        </pc:spChg>
        <pc:spChg chg="add del mod">
          <ac:chgData name="Oscar Perez Concha" userId="a426feaf-0704-48d7-a206-2c429ccb9415" providerId="ADAL" clId="{D0727C0A-3567-4D50-8AA0-6D6EF9C833EC}" dt="2023-04-24T01:48:41.554" v="628" actId="1076"/>
          <ac:spMkLst>
            <pc:docMk/>
            <pc:sldMk cId="2220531608" sldId="283"/>
            <ac:spMk id="9" creationId="{FA4B0A24-54DE-C286-9D32-B85F79CD6BA3}"/>
          </ac:spMkLst>
        </pc:spChg>
        <pc:spChg chg="add del mod">
          <ac:chgData name="Oscar Perez Concha" userId="a426feaf-0704-48d7-a206-2c429ccb9415" providerId="ADAL" clId="{D0727C0A-3567-4D50-8AA0-6D6EF9C833EC}" dt="2023-04-24T01:48:36.080" v="626" actId="1076"/>
          <ac:spMkLst>
            <pc:docMk/>
            <pc:sldMk cId="2220531608" sldId="283"/>
            <ac:spMk id="10" creationId="{E182BA20-B34A-BA9B-6B60-D3445590BBFC}"/>
          </ac:spMkLst>
        </pc:spChg>
        <pc:spChg chg="add del mod">
          <ac:chgData name="Oscar Perez Concha" userId="a426feaf-0704-48d7-a206-2c429ccb9415" providerId="ADAL" clId="{D0727C0A-3567-4D50-8AA0-6D6EF9C833EC}" dt="2023-04-24T01:48:36.080" v="626" actId="1076"/>
          <ac:spMkLst>
            <pc:docMk/>
            <pc:sldMk cId="2220531608" sldId="283"/>
            <ac:spMk id="11" creationId="{9B619112-F170-31BA-4595-42B01E9A416E}"/>
          </ac:spMkLst>
        </pc:spChg>
        <pc:spChg chg="add del mod">
          <ac:chgData name="Oscar Perez Concha" userId="a426feaf-0704-48d7-a206-2c429ccb9415" providerId="ADAL" clId="{D0727C0A-3567-4D50-8AA0-6D6EF9C833EC}" dt="2023-04-24T01:48:36.080" v="626" actId="1076"/>
          <ac:spMkLst>
            <pc:docMk/>
            <pc:sldMk cId="2220531608" sldId="283"/>
            <ac:spMk id="12" creationId="{5789A1DB-0435-4FA4-3C7C-F112EEDF50D1}"/>
          </ac:spMkLst>
        </pc:spChg>
        <pc:spChg chg="add del mod">
          <ac:chgData name="Oscar Perez Concha" userId="a426feaf-0704-48d7-a206-2c429ccb9415" providerId="ADAL" clId="{D0727C0A-3567-4D50-8AA0-6D6EF9C833EC}" dt="2023-04-24T01:48:36.080" v="626" actId="1076"/>
          <ac:spMkLst>
            <pc:docMk/>
            <pc:sldMk cId="2220531608" sldId="283"/>
            <ac:spMk id="13" creationId="{83784060-A226-A53E-67CC-70079166DB56}"/>
          </ac:spMkLst>
        </pc:spChg>
        <pc:spChg chg="add del mod">
          <ac:chgData name="Oscar Perez Concha" userId="a426feaf-0704-48d7-a206-2c429ccb9415" providerId="ADAL" clId="{D0727C0A-3567-4D50-8AA0-6D6EF9C833EC}" dt="2023-04-24T01:48:36.080" v="626" actId="1076"/>
          <ac:spMkLst>
            <pc:docMk/>
            <pc:sldMk cId="2220531608" sldId="283"/>
            <ac:spMk id="14" creationId="{37E03C12-17CE-F235-F2B5-6D220745902B}"/>
          </ac:spMkLst>
        </pc:spChg>
        <pc:spChg chg="add del mod">
          <ac:chgData name="Oscar Perez Concha" userId="a426feaf-0704-48d7-a206-2c429ccb9415" providerId="ADAL" clId="{D0727C0A-3567-4D50-8AA0-6D6EF9C833EC}" dt="2023-04-24T01:48:36.080" v="626" actId="1076"/>
          <ac:spMkLst>
            <pc:docMk/>
            <pc:sldMk cId="2220531608" sldId="283"/>
            <ac:spMk id="15" creationId="{DC22B51F-B3CF-6BB7-15C3-58301ECB0A22}"/>
          </ac:spMkLst>
        </pc:spChg>
        <pc:spChg chg="add del mod">
          <ac:chgData name="Oscar Perez Concha" userId="a426feaf-0704-48d7-a206-2c429ccb9415" providerId="ADAL" clId="{D0727C0A-3567-4D50-8AA0-6D6EF9C833EC}" dt="2023-04-24T01:03:11.103" v="345" actId="478"/>
          <ac:spMkLst>
            <pc:docMk/>
            <pc:sldMk cId="2220531608" sldId="283"/>
            <ac:spMk id="26" creationId="{8FE7B5CC-A1A1-E344-90EE-77BE07584811}"/>
          </ac:spMkLst>
        </pc:spChg>
        <pc:spChg chg="add del mod">
          <ac:chgData name="Oscar Perez Concha" userId="a426feaf-0704-48d7-a206-2c429ccb9415" providerId="ADAL" clId="{D0727C0A-3567-4D50-8AA0-6D6EF9C833EC}" dt="2023-04-24T01:48:36.080" v="626" actId="1076"/>
          <ac:spMkLst>
            <pc:docMk/>
            <pc:sldMk cId="2220531608" sldId="283"/>
            <ac:spMk id="27" creationId="{6049C304-8FF8-9262-B737-283180114820}"/>
          </ac:spMkLst>
        </pc:spChg>
        <pc:spChg chg="add del mod">
          <ac:chgData name="Oscar Perez Concha" userId="a426feaf-0704-48d7-a206-2c429ccb9415" providerId="ADAL" clId="{D0727C0A-3567-4D50-8AA0-6D6EF9C833EC}" dt="2023-04-24T01:03:11.103" v="345" actId="478"/>
          <ac:spMkLst>
            <pc:docMk/>
            <pc:sldMk cId="2220531608" sldId="283"/>
            <ac:spMk id="28" creationId="{9F022C4B-52D8-4FB9-D184-2710712EF5FF}"/>
          </ac:spMkLst>
        </pc:spChg>
        <pc:spChg chg="add del mod">
          <ac:chgData name="Oscar Perez Concha" userId="a426feaf-0704-48d7-a206-2c429ccb9415" providerId="ADAL" clId="{D0727C0A-3567-4D50-8AA0-6D6EF9C833EC}" dt="2023-04-24T01:48:36.080" v="626" actId="1076"/>
          <ac:spMkLst>
            <pc:docMk/>
            <pc:sldMk cId="2220531608" sldId="283"/>
            <ac:spMk id="29" creationId="{77927854-1FF5-403A-D2F2-CD935903EAEC}"/>
          </ac:spMkLst>
        </pc:spChg>
        <pc:spChg chg="add del mod">
          <ac:chgData name="Oscar Perez Concha" userId="a426feaf-0704-48d7-a206-2c429ccb9415" providerId="ADAL" clId="{D0727C0A-3567-4D50-8AA0-6D6EF9C833EC}" dt="2023-04-24T01:03:11.103" v="345" actId="478"/>
          <ac:spMkLst>
            <pc:docMk/>
            <pc:sldMk cId="2220531608" sldId="283"/>
            <ac:spMk id="30" creationId="{160187A0-1B3B-8C18-C550-D3A2D18A9170}"/>
          </ac:spMkLst>
        </pc:spChg>
        <pc:grpChg chg="add mod">
          <ac:chgData name="Oscar Perez Concha" userId="a426feaf-0704-48d7-a206-2c429ccb9415" providerId="ADAL" clId="{D0727C0A-3567-4D50-8AA0-6D6EF9C833EC}" dt="2023-04-24T01:48:36.080" v="626" actId="1076"/>
          <ac:grpSpMkLst>
            <pc:docMk/>
            <pc:sldMk cId="2220531608" sldId="283"/>
            <ac:grpSpMk id="31" creationId="{19D3B3D4-8838-61E9-5270-FD8C40B06E83}"/>
          </ac:grpSpMkLst>
        </pc:grpChg>
        <pc:picChg chg="add del mod">
          <ac:chgData name="Oscar Perez Concha" userId="a426feaf-0704-48d7-a206-2c429ccb9415" providerId="ADAL" clId="{D0727C0A-3567-4D50-8AA0-6D6EF9C833EC}" dt="2023-04-24T01:48:36.080" v="626" actId="1076"/>
          <ac:picMkLst>
            <pc:docMk/>
            <pc:sldMk cId="2220531608" sldId="283"/>
            <ac:picMk id="6" creationId="{F90163CB-CA43-FF8B-355B-AD5CC47E411D}"/>
          </ac:picMkLst>
        </pc:picChg>
        <pc:picChg chg="add del mod">
          <ac:chgData name="Oscar Perez Concha" userId="a426feaf-0704-48d7-a206-2c429ccb9415" providerId="ADAL" clId="{D0727C0A-3567-4D50-8AA0-6D6EF9C833EC}" dt="2023-04-24T01:48:36.080" v="626" actId="1076"/>
          <ac:picMkLst>
            <pc:docMk/>
            <pc:sldMk cId="2220531608" sldId="283"/>
            <ac:picMk id="24" creationId="{DFE41314-98A5-1873-03A5-21BA5E07EC0B}"/>
          </ac:picMkLst>
        </pc:picChg>
        <pc:picChg chg="add del mod">
          <ac:chgData name="Oscar Perez Concha" userId="a426feaf-0704-48d7-a206-2c429ccb9415" providerId="ADAL" clId="{D0727C0A-3567-4D50-8AA0-6D6EF9C833EC}" dt="2023-04-24T01:48:36.080" v="626" actId="1076"/>
          <ac:picMkLst>
            <pc:docMk/>
            <pc:sldMk cId="2220531608" sldId="283"/>
            <ac:picMk id="25" creationId="{F45DAF3D-A911-F165-9412-2897DC24180E}"/>
          </ac:picMkLst>
        </pc:picChg>
        <pc:cxnChg chg="add del mod">
          <ac:chgData name="Oscar Perez Concha" userId="a426feaf-0704-48d7-a206-2c429ccb9415" providerId="ADAL" clId="{D0727C0A-3567-4D50-8AA0-6D6EF9C833EC}" dt="2023-04-24T01:48:36.080" v="626" actId="1076"/>
          <ac:cxnSpMkLst>
            <pc:docMk/>
            <pc:sldMk cId="2220531608" sldId="283"/>
            <ac:cxnSpMk id="16" creationId="{BE0B21EC-8CC9-7BE3-F3DE-89108D31F95A}"/>
          </ac:cxnSpMkLst>
        </pc:cxnChg>
        <pc:cxnChg chg="add del mod">
          <ac:chgData name="Oscar Perez Concha" userId="a426feaf-0704-48d7-a206-2c429ccb9415" providerId="ADAL" clId="{D0727C0A-3567-4D50-8AA0-6D6EF9C833EC}" dt="2023-04-24T01:48:41.554" v="628" actId="1076"/>
          <ac:cxnSpMkLst>
            <pc:docMk/>
            <pc:sldMk cId="2220531608" sldId="283"/>
            <ac:cxnSpMk id="17" creationId="{9A8B7D17-1096-37B9-9973-A8B5854F1E89}"/>
          </ac:cxnSpMkLst>
        </pc:cxnChg>
        <pc:cxnChg chg="add del mod">
          <ac:chgData name="Oscar Perez Concha" userId="a426feaf-0704-48d7-a206-2c429ccb9415" providerId="ADAL" clId="{D0727C0A-3567-4D50-8AA0-6D6EF9C833EC}" dt="2023-04-24T01:48:41.554" v="628" actId="1076"/>
          <ac:cxnSpMkLst>
            <pc:docMk/>
            <pc:sldMk cId="2220531608" sldId="283"/>
            <ac:cxnSpMk id="18" creationId="{C3473081-49AE-5E2C-0CB3-DA173F4A7A6C}"/>
          </ac:cxnSpMkLst>
        </pc:cxnChg>
        <pc:cxnChg chg="add del mod">
          <ac:chgData name="Oscar Perez Concha" userId="a426feaf-0704-48d7-a206-2c429ccb9415" providerId="ADAL" clId="{D0727C0A-3567-4D50-8AA0-6D6EF9C833EC}" dt="2023-04-24T01:48:41.554" v="628" actId="1076"/>
          <ac:cxnSpMkLst>
            <pc:docMk/>
            <pc:sldMk cId="2220531608" sldId="283"/>
            <ac:cxnSpMk id="19" creationId="{7F598AFB-921A-6D9B-8FC2-7637D6C44D3B}"/>
          </ac:cxnSpMkLst>
        </pc:cxnChg>
        <pc:cxnChg chg="add del mod">
          <ac:chgData name="Oscar Perez Concha" userId="a426feaf-0704-48d7-a206-2c429ccb9415" providerId="ADAL" clId="{D0727C0A-3567-4D50-8AA0-6D6EF9C833EC}" dt="2023-04-24T01:48:41.554" v="628" actId="1076"/>
          <ac:cxnSpMkLst>
            <pc:docMk/>
            <pc:sldMk cId="2220531608" sldId="283"/>
            <ac:cxnSpMk id="20" creationId="{AADEC108-C025-2C3A-CD3C-FA760F8799F7}"/>
          </ac:cxnSpMkLst>
        </pc:cxnChg>
        <pc:cxnChg chg="add del mod">
          <ac:chgData name="Oscar Perez Concha" userId="a426feaf-0704-48d7-a206-2c429ccb9415" providerId="ADAL" clId="{D0727C0A-3567-4D50-8AA0-6D6EF9C833EC}" dt="2023-04-24T01:48:41.554" v="628" actId="1076"/>
          <ac:cxnSpMkLst>
            <pc:docMk/>
            <pc:sldMk cId="2220531608" sldId="283"/>
            <ac:cxnSpMk id="21" creationId="{F59FDE43-5C44-30F4-3644-7E7ED37D1C81}"/>
          </ac:cxnSpMkLst>
        </pc:cxnChg>
        <pc:cxnChg chg="add del mod">
          <ac:chgData name="Oscar Perez Concha" userId="a426feaf-0704-48d7-a206-2c429ccb9415" providerId="ADAL" clId="{D0727C0A-3567-4D50-8AA0-6D6EF9C833EC}" dt="2023-04-24T01:48:41.554" v="628" actId="1076"/>
          <ac:cxnSpMkLst>
            <pc:docMk/>
            <pc:sldMk cId="2220531608" sldId="283"/>
            <ac:cxnSpMk id="22" creationId="{4BC0DF36-9ECB-6B76-B9E5-F2EFBCB7923A}"/>
          </ac:cxnSpMkLst>
        </pc:cxnChg>
        <pc:cxnChg chg="add del mod">
          <ac:chgData name="Oscar Perez Concha" userId="a426feaf-0704-48d7-a206-2c429ccb9415" providerId="ADAL" clId="{D0727C0A-3567-4D50-8AA0-6D6EF9C833EC}" dt="2023-04-24T01:48:41.554" v="628" actId="1076"/>
          <ac:cxnSpMkLst>
            <pc:docMk/>
            <pc:sldMk cId="2220531608" sldId="283"/>
            <ac:cxnSpMk id="23" creationId="{354B14CE-4B6F-0B02-EDCE-A8D97AF64DE7}"/>
          </ac:cxnSpMkLst>
        </pc:cxnChg>
      </pc:sldChg>
      <pc:sldChg chg="new del">
        <pc:chgData name="Oscar Perez Concha" userId="a426feaf-0704-48d7-a206-2c429ccb9415" providerId="ADAL" clId="{D0727C0A-3567-4D50-8AA0-6D6EF9C833EC}" dt="2023-04-24T00:46:31.699" v="253" actId="47"/>
        <pc:sldMkLst>
          <pc:docMk/>
          <pc:sldMk cId="659466427" sldId="284"/>
        </pc:sldMkLst>
      </pc:sldChg>
      <pc:sldChg chg="addSp delSp modSp new mod ord modAnim">
        <pc:chgData name="Oscar Perez Concha" userId="a426feaf-0704-48d7-a206-2c429ccb9415" providerId="ADAL" clId="{D0727C0A-3567-4D50-8AA0-6D6EF9C833EC}" dt="2023-04-24T01:49:47.284" v="639"/>
        <pc:sldMkLst>
          <pc:docMk/>
          <pc:sldMk cId="4230567738" sldId="284"/>
        </pc:sldMkLst>
        <pc:spChg chg="mod">
          <ac:chgData name="Oscar Perez Concha" userId="a426feaf-0704-48d7-a206-2c429ccb9415" providerId="ADAL" clId="{D0727C0A-3567-4D50-8AA0-6D6EF9C833EC}" dt="2023-04-24T01:37:46.517" v="450" actId="20577"/>
          <ac:spMkLst>
            <pc:docMk/>
            <pc:sldMk cId="4230567738" sldId="284"/>
            <ac:spMk id="2" creationId="{67EB5ED0-978A-0C4A-823D-A6921194795C}"/>
          </ac:spMkLst>
        </pc:spChg>
        <pc:spChg chg="del">
          <ac:chgData name="Oscar Perez Concha" userId="a426feaf-0704-48d7-a206-2c429ccb9415" providerId="ADAL" clId="{D0727C0A-3567-4D50-8AA0-6D6EF9C833EC}" dt="2023-04-24T00:46:53.483" v="272" actId="478"/>
          <ac:spMkLst>
            <pc:docMk/>
            <pc:sldMk cId="4230567738" sldId="284"/>
            <ac:spMk id="3" creationId="{BF24A427-B17B-60F0-2194-7D35D33F1CA9}"/>
          </ac:spMkLst>
        </pc:spChg>
        <pc:spChg chg="del">
          <ac:chgData name="Oscar Perez Concha" userId="a426feaf-0704-48d7-a206-2c429ccb9415" providerId="ADAL" clId="{D0727C0A-3567-4D50-8AA0-6D6EF9C833EC}" dt="2023-04-24T00:46:54.752" v="273" actId="478"/>
          <ac:spMkLst>
            <pc:docMk/>
            <pc:sldMk cId="4230567738" sldId="284"/>
            <ac:spMk id="4" creationId="{4BBBDF48-9C96-E153-9C3A-8DB3E988FDBB}"/>
          </ac:spMkLst>
        </pc:spChg>
        <pc:spChg chg="add del mod">
          <ac:chgData name="Oscar Perez Concha" userId="a426feaf-0704-48d7-a206-2c429ccb9415" providerId="ADAL" clId="{D0727C0A-3567-4D50-8AA0-6D6EF9C833EC}" dt="2023-04-24T00:47:11.401" v="275"/>
          <ac:spMkLst>
            <pc:docMk/>
            <pc:sldMk cId="4230567738" sldId="284"/>
            <ac:spMk id="5" creationId="{7587E29F-C387-A6B0-23C5-D05D6F0CAF49}"/>
          </ac:spMkLst>
        </pc:spChg>
        <pc:spChg chg="add del mod">
          <ac:chgData name="Oscar Perez Concha" userId="a426feaf-0704-48d7-a206-2c429ccb9415" providerId="ADAL" clId="{D0727C0A-3567-4D50-8AA0-6D6EF9C833EC}" dt="2023-04-24T00:47:11.401" v="275"/>
          <ac:spMkLst>
            <pc:docMk/>
            <pc:sldMk cId="4230567738" sldId="284"/>
            <ac:spMk id="6" creationId="{51D9AD0F-3FD1-6CAF-9044-D56999E9F0CE}"/>
          </ac:spMkLst>
        </pc:spChg>
        <pc:spChg chg="mod">
          <ac:chgData name="Oscar Perez Concha" userId="a426feaf-0704-48d7-a206-2c429ccb9415" providerId="ADAL" clId="{D0727C0A-3567-4D50-8AA0-6D6EF9C833EC}" dt="2023-04-24T00:47:06.217" v="274"/>
          <ac:spMkLst>
            <pc:docMk/>
            <pc:sldMk cId="4230567738" sldId="284"/>
            <ac:spMk id="17" creationId="{262194E1-CF9A-5964-000B-D2E307C33481}"/>
          </ac:spMkLst>
        </pc:spChg>
        <pc:spChg chg="mod">
          <ac:chgData name="Oscar Perez Concha" userId="a426feaf-0704-48d7-a206-2c429ccb9415" providerId="ADAL" clId="{D0727C0A-3567-4D50-8AA0-6D6EF9C833EC}" dt="2023-04-24T00:47:06.217" v="274"/>
          <ac:spMkLst>
            <pc:docMk/>
            <pc:sldMk cId="4230567738" sldId="284"/>
            <ac:spMk id="19" creationId="{3EEE9BCA-72D1-4AC4-17DA-C9FD0AD54A46}"/>
          </ac:spMkLst>
        </pc:spChg>
        <pc:spChg chg="mod">
          <ac:chgData name="Oscar Perez Concha" userId="a426feaf-0704-48d7-a206-2c429ccb9415" providerId="ADAL" clId="{D0727C0A-3567-4D50-8AA0-6D6EF9C833EC}" dt="2023-04-24T00:47:06.217" v="274"/>
          <ac:spMkLst>
            <pc:docMk/>
            <pc:sldMk cId="4230567738" sldId="284"/>
            <ac:spMk id="26" creationId="{70ACA789-2B13-9DB5-0346-376245465621}"/>
          </ac:spMkLst>
        </pc:spChg>
        <pc:spChg chg="mod">
          <ac:chgData name="Oscar Perez Concha" userId="a426feaf-0704-48d7-a206-2c429ccb9415" providerId="ADAL" clId="{D0727C0A-3567-4D50-8AA0-6D6EF9C833EC}" dt="2023-04-24T00:47:06.217" v="274"/>
          <ac:spMkLst>
            <pc:docMk/>
            <pc:sldMk cId="4230567738" sldId="284"/>
            <ac:spMk id="28" creationId="{1A30B729-CAA6-75ED-FD62-6BD5BB7C262C}"/>
          </ac:spMkLst>
        </pc:spChg>
        <pc:spChg chg="mod">
          <ac:chgData name="Oscar Perez Concha" userId="a426feaf-0704-48d7-a206-2c429ccb9415" providerId="ADAL" clId="{D0727C0A-3567-4D50-8AA0-6D6EF9C833EC}" dt="2023-04-24T00:47:06.217" v="274"/>
          <ac:spMkLst>
            <pc:docMk/>
            <pc:sldMk cId="4230567738" sldId="284"/>
            <ac:spMk id="29" creationId="{A944594B-6701-6A32-616F-30BDCE45A05D}"/>
          </ac:spMkLst>
        </pc:spChg>
        <pc:spChg chg="add mod">
          <ac:chgData name="Oscar Perez Concha" userId="a426feaf-0704-48d7-a206-2c429ccb9415" providerId="ADAL" clId="{D0727C0A-3567-4D50-8AA0-6D6EF9C833EC}" dt="2023-04-24T01:44:46.078" v="606" actId="14100"/>
          <ac:spMkLst>
            <pc:docMk/>
            <pc:sldMk cId="4230567738" sldId="284"/>
            <ac:spMk id="30" creationId="{ACBDA570-689D-391A-3311-ADBB38FA5B51}"/>
          </ac:spMkLst>
        </pc:spChg>
        <pc:spChg chg="add mod">
          <ac:chgData name="Oscar Perez Concha" userId="a426feaf-0704-48d7-a206-2c429ccb9415" providerId="ADAL" clId="{D0727C0A-3567-4D50-8AA0-6D6EF9C833EC}" dt="2023-04-24T01:43:20.072" v="549" actId="1076"/>
          <ac:spMkLst>
            <pc:docMk/>
            <pc:sldMk cId="4230567738" sldId="284"/>
            <ac:spMk id="31" creationId="{86832DF5-B8A4-A282-1252-227767A6E030}"/>
          </ac:spMkLst>
        </pc:spChg>
        <pc:spChg chg="mod">
          <ac:chgData name="Oscar Perez Concha" userId="a426feaf-0704-48d7-a206-2c429ccb9415" providerId="ADAL" clId="{D0727C0A-3567-4D50-8AA0-6D6EF9C833EC}" dt="2023-04-24T00:47:12.323" v="276"/>
          <ac:spMkLst>
            <pc:docMk/>
            <pc:sldMk cId="4230567738" sldId="284"/>
            <ac:spMk id="42" creationId="{C1CFF56F-5CE9-443E-3374-89FD966D2C95}"/>
          </ac:spMkLst>
        </pc:spChg>
        <pc:spChg chg="mod">
          <ac:chgData name="Oscar Perez Concha" userId="a426feaf-0704-48d7-a206-2c429ccb9415" providerId="ADAL" clId="{D0727C0A-3567-4D50-8AA0-6D6EF9C833EC}" dt="2023-04-24T01:41:47.731" v="531" actId="207"/>
          <ac:spMkLst>
            <pc:docMk/>
            <pc:sldMk cId="4230567738" sldId="284"/>
            <ac:spMk id="44" creationId="{66D0D276-5A15-11E6-EF0F-F302BE184506}"/>
          </ac:spMkLst>
        </pc:spChg>
        <pc:spChg chg="mod">
          <ac:chgData name="Oscar Perez Concha" userId="a426feaf-0704-48d7-a206-2c429ccb9415" providerId="ADAL" clId="{D0727C0A-3567-4D50-8AA0-6D6EF9C833EC}" dt="2023-04-24T01:42:15.095" v="532" actId="207"/>
          <ac:spMkLst>
            <pc:docMk/>
            <pc:sldMk cId="4230567738" sldId="284"/>
            <ac:spMk id="51" creationId="{41C2341F-52F5-2300-C60E-58FC20FA5BCB}"/>
          </ac:spMkLst>
        </pc:spChg>
        <pc:spChg chg="mod">
          <ac:chgData name="Oscar Perez Concha" userId="a426feaf-0704-48d7-a206-2c429ccb9415" providerId="ADAL" clId="{D0727C0A-3567-4D50-8AA0-6D6EF9C833EC}" dt="2023-04-24T01:42:24.956" v="533" actId="1076"/>
          <ac:spMkLst>
            <pc:docMk/>
            <pc:sldMk cId="4230567738" sldId="284"/>
            <ac:spMk id="53" creationId="{8EFA8228-FD4B-301C-20AD-D105FD188E19}"/>
          </ac:spMkLst>
        </pc:spChg>
        <pc:spChg chg="mod">
          <ac:chgData name="Oscar Perez Concha" userId="a426feaf-0704-48d7-a206-2c429ccb9415" providerId="ADAL" clId="{D0727C0A-3567-4D50-8AA0-6D6EF9C833EC}" dt="2023-04-24T00:58:30.208" v="319" actId="14100"/>
          <ac:spMkLst>
            <pc:docMk/>
            <pc:sldMk cId="4230567738" sldId="284"/>
            <ac:spMk id="54" creationId="{DA0675FF-AA38-EEF5-CAB6-1298E6A9986F}"/>
          </ac:spMkLst>
        </pc:spChg>
        <pc:spChg chg="add del mod">
          <ac:chgData name="Oscar Perez Concha" userId="a426feaf-0704-48d7-a206-2c429ccb9415" providerId="ADAL" clId="{D0727C0A-3567-4D50-8AA0-6D6EF9C833EC}" dt="2023-04-24T00:55:13.676" v="290" actId="478"/>
          <ac:spMkLst>
            <pc:docMk/>
            <pc:sldMk cId="4230567738" sldId="284"/>
            <ac:spMk id="56" creationId="{13348232-BFF7-3701-B6B7-77257E558049}"/>
          </ac:spMkLst>
        </pc:spChg>
        <pc:spChg chg="add del mod">
          <ac:chgData name="Oscar Perez Concha" userId="a426feaf-0704-48d7-a206-2c429ccb9415" providerId="ADAL" clId="{D0727C0A-3567-4D50-8AA0-6D6EF9C833EC}" dt="2023-04-24T01:00:01.771" v="341" actId="478"/>
          <ac:spMkLst>
            <pc:docMk/>
            <pc:sldMk cId="4230567738" sldId="284"/>
            <ac:spMk id="57" creationId="{C50C86DB-2612-0FE8-976C-7CF569E1A8DA}"/>
          </ac:spMkLst>
        </pc:spChg>
        <pc:spChg chg="add mod">
          <ac:chgData name="Oscar Perez Concha" userId="a426feaf-0704-48d7-a206-2c429ccb9415" providerId="ADAL" clId="{D0727C0A-3567-4D50-8AA0-6D6EF9C833EC}" dt="2023-04-24T01:44:53.192" v="608" actId="1076"/>
          <ac:spMkLst>
            <pc:docMk/>
            <pc:sldMk cId="4230567738" sldId="284"/>
            <ac:spMk id="58" creationId="{4DF012AE-06CC-DCE8-0286-62BDB9E399A8}"/>
          </ac:spMkLst>
        </pc:spChg>
        <pc:spChg chg="add del mod">
          <ac:chgData name="Oscar Perez Concha" userId="a426feaf-0704-48d7-a206-2c429ccb9415" providerId="ADAL" clId="{D0727C0A-3567-4D50-8AA0-6D6EF9C833EC}" dt="2023-04-24T01:38:54.473" v="499"/>
          <ac:spMkLst>
            <pc:docMk/>
            <pc:sldMk cId="4230567738" sldId="284"/>
            <ac:spMk id="59" creationId="{0223E8BB-D3FF-D690-C6DD-FC9C9546E4A0}"/>
          </ac:spMkLst>
        </pc:spChg>
        <pc:spChg chg="add del mod">
          <ac:chgData name="Oscar Perez Concha" userId="a426feaf-0704-48d7-a206-2c429ccb9415" providerId="ADAL" clId="{D0727C0A-3567-4D50-8AA0-6D6EF9C833EC}" dt="2023-04-24T01:39:10.942" v="503"/>
          <ac:spMkLst>
            <pc:docMk/>
            <pc:sldMk cId="4230567738" sldId="284"/>
            <ac:spMk id="60" creationId="{979CE502-5575-089D-6E5C-F26C0ADADD84}"/>
          </ac:spMkLst>
        </pc:spChg>
        <pc:spChg chg="add del mod">
          <ac:chgData name="Oscar Perez Concha" userId="a426feaf-0704-48d7-a206-2c429ccb9415" providerId="ADAL" clId="{D0727C0A-3567-4D50-8AA0-6D6EF9C833EC}" dt="2023-04-24T01:39:17.040" v="505" actId="478"/>
          <ac:spMkLst>
            <pc:docMk/>
            <pc:sldMk cId="4230567738" sldId="284"/>
            <ac:spMk id="61" creationId="{3B2B0EF9-4E2E-EB71-64EE-2147F4575A2C}"/>
          </ac:spMkLst>
        </pc:spChg>
        <pc:spChg chg="add mod">
          <ac:chgData name="Oscar Perez Concha" userId="a426feaf-0704-48d7-a206-2c429ccb9415" providerId="ADAL" clId="{D0727C0A-3567-4D50-8AA0-6D6EF9C833EC}" dt="2023-04-24T01:40:26.766" v="519" actId="164"/>
          <ac:spMkLst>
            <pc:docMk/>
            <pc:sldMk cId="4230567738" sldId="284"/>
            <ac:spMk id="62" creationId="{D880B827-540E-F4DB-4F65-1C49E391331F}"/>
          </ac:spMkLst>
        </pc:spChg>
        <pc:spChg chg="add del mod">
          <ac:chgData name="Oscar Perez Concha" userId="a426feaf-0704-48d7-a206-2c429ccb9415" providerId="ADAL" clId="{D0727C0A-3567-4D50-8AA0-6D6EF9C833EC}" dt="2023-04-24T01:42:33.778" v="536"/>
          <ac:spMkLst>
            <pc:docMk/>
            <pc:sldMk cId="4230567738" sldId="284"/>
            <ac:spMk id="66" creationId="{8D9406DB-D941-0AFA-9B64-BCB19972D7BF}"/>
          </ac:spMkLst>
        </pc:spChg>
        <pc:spChg chg="add mod">
          <ac:chgData name="Oscar Perez Concha" userId="a426feaf-0704-48d7-a206-2c429ccb9415" providerId="ADAL" clId="{D0727C0A-3567-4D50-8AA0-6D6EF9C833EC}" dt="2023-04-24T01:45:01.832" v="609" actId="14100"/>
          <ac:spMkLst>
            <pc:docMk/>
            <pc:sldMk cId="4230567738" sldId="284"/>
            <ac:spMk id="67" creationId="{D107894B-D571-E9E4-4F06-C9CA418962B0}"/>
          </ac:spMkLst>
        </pc:spChg>
        <pc:spChg chg="add mod">
          <ac:chgData name="Oscar Perez Concha" userId="a426feaf-0704-48d7-a206-2c429ccb9415" providerId="ADAL" clId="{D0727C0A-3567-4D50-8AA0-6D6EF9C833EC}" dt="2023-04-24T01:44:26.879" v="593" actId="20577"/>
          <ac:spMkLst>
            <pc:docMk/>
            <pc:sldMk cId="4230567738" sldId="284"/>
            <ac:spMk id="68" creationId="{01A79BE0-B3A7-8216-AFB0-D60E76C45CE8}"/>
          </ac:spMkLst>
        </pc:spChg>
        <pc:spChg chg="add mod">
          <ac:chgData name="Oscar Perez Concha" userId="a426feaf-0704-48d7-a206-2c429ccb9415" providerId="ADAL" clId="{D0727C0A-3567-4D50-8AA0-6D6EF9C833EC}" dt="2023-04-24T01:43:52.789" v="574" actId="20577"/>
          <ac:spMkLst>
            <pc:docMk/>
            <pc:sldMk cId="4230567738" sldId="284"/>
            <ac:spMk id="69" creationId="{0E002D2E-2A48-FC24-50AE-007548CA328F}"/>
          </ac:spMkLst>
        </pc:spChg>
        <pc:spChg chg="add mod">
          <ac:chgData name="Oscar Perez Concha" userId="a426feaf-0704-48d7-a206-2c429ccb9415" providerId="ADAL" clId="{D0727C0A-3567-4D50-8AA0-6D6EF9C833EC}" dt="2023-04-24T01:45:15.206" v="610" actId="1076"/>
          <ac:spMkLst>
            <pc:docMk/>
            <pc:sldMk cId="4230567738" sldId="284"/>
            <ac:spMk id="70" creationId="{D00D9C9B-636F-9DD3-8400-1F7D43A89F44}"/>
          </ac:spMkLst>
        </pc:spChg>
        <pc:grpChg chg="add del mod">
          <ac:chgData name="Oscar Perez Concha" userId="a426feaf-0704-48d7-a206-2c429ccb9415" providerId="ADAL" clId="{D0727C0A-3567-4D50-8AA0-6D6EF9C833EC}" dt="2023-04-24T00:47:11.401" v="275"/>
          <ac:grpSpMkLst>
            <pc:docMk/>
            <pc:sldMk cId="4230567738" sldId="284"/>
            <ac:grpSpMk id="8" creationId="{AE67616E-E90F-26C5-9537-2040B029962A}"/>
          </ac:grpSpMkLst>
        </pc:grpChg>
        <pc:grpChg chg="mod">
          <ac:chgData name="Oscar Perez Concha" userId="a426feaf-0704-48d7-a206-2c429ccb9415" providerId="ADAL" clId="{D0727C0A-3567-4D50-8AA0-6D6EF9C833EC}" dt="2023-04-24T00:47:06.217" v="274"/>
          <ac:grpSpMkLst>
            <pc:docMk/>
            <pc:sldMk cId="4230567738" sldId="284"/>
            <ac:grpSpMk id="9" creationId="{C46D0F6C-895B-8283-2FBF-5A34605233B2}"/>
          </ac:grpSpMkLst>
        </pc:grpChg>
        <pc:grpChg chg="add del mod">
          <ac:chgData name="Oscar Perez Concha" userId="a426feaf-0704-48d7-a206-2c429ccb9415" providerId="ADAL" clId="{D0727C0A-3567-4D50-8AA0-6D6EF9C833EC}" dt="2023-04-24T00:47:11.401" v="275"/>
          <ac:grpSpMkLst>
            <pc:docMk/>
            <pc:sldMk cId="4230567738" sldId="284"/>
            <ac:grpSpMk id="18" creationId="{6F547504-CCC4-D67F-1BA6-2418B2D3F2D1}"/>
          </ac:grpSpMkLst>
        </pc:grpChg>
        <pc:grpChg chg="add del mod">
          <ac:chgData name="Oscar Perez Concha" userId="a426feaf-0704-48d7-a206-2c429ccb9415" providerId="ADAL" clId="{D0727C0A-3567-4D50-8AA0-6D6EF9C833EC}" dt="2023-04-24T00:47:11.401" v="275"/>
          <ac:grpSpMkLst>
            <pc:docMk/>
            <pc:sldMk cId="4230567738" sldId="284"/>
            <ac:grpSpMk id="23" creationId="{479A5285-0160-CCEF-EBF9-532AE871C2AD}"/>
          </ac:grpSpMkLst>
        </pc:grpChg>
        <pc:grpChg chg="add del mod">
          <ac:chgData name="Oscar Perez Concha" userId="a426feaf-0704-48d7-a206-2c429ccb9415" providerId="ADAL" clId="{D0727C0A-3567-4D50-8AA0-6D6EF9C833EC}" dt="2023-04-24T00:47:11.401" v="275"/>
          <ac:grpSpMkLst>
            <pc:docMk/>
            <pc:sldMk cId="4230567738" sldId="284"/>
            <ac:grpSpMk id="27" creationId="{F1FC5A3B-B0FE-910D-47A8-DF5F5503DAE2}"/>
          </ac:grpSpMkLst>
        </pc:grpChg>
        <pc:grpChg chg="add mod">
          <ac:chgData name="Oscar Perez Concha" userId="a426feaf-0704-48d7-a206-2c429ccb9415" providerId="ADAL" clId="{D0727C0A-3567-4D50-8AA0-6D6EF9C833EC}" dt="2023-04-24T00:47:15.350" v="277" actId="164"/>
          <ac:grpSpMkLst>
            <pc:docMk/>
            <pc:sldMk cId="4230567738" sldId="284"/>
            <ac:grpSpMk id="33" creationId="{34474775-8C15-56E0-0C74-ECF1551BCC13}"/>
          </ac:grpSpMkLst>
        </pc:grpChg>
        <pc:grpChg chg="mod">
          <ac:chgData name="Oscar Perez Concha" userId="a426feaf-0704-48d7-a206-2c429ccb9415" providerId="ADAL" clId="{D0727C0A-3567-4D50-8AA0-6D6EF9C833EC}" dt="2023-04-24T00:47:12.323" v="276"/>
          <ac:grpSpMkLst>
            <pc:docMk/>
            <pc:sldMk cId="4230567738" sldId="284"/>
            <ac:grpSpMk id="34" creationId="{E3AB77BB-7DB4-FAF2-D402-56AAD8A0FFF2}"/>
          </ac:grpSpMkLst>
        </pc:grpChg>
        <pc:grpChg chg="add mod">
          <ac:chgData name="Oscar Perez Concha" userId="a426feaf-0704-48d7-a206-2c429ccb9415" providerId="ADAL" clId="{D0727C0A-3567-4D50-8AA0-6D6EF9C833EC}" dt="2023-04-24T00:47:15.350" v="277" actId="164"/>
          <ac:grpSpMkLst>
            <pc:docMk/>
            <pc:sldMk cId="4230567738" sldId="284"/>
            <ac:grpSpMk id="43" creationId="{825C9F38-6036-3253-A2A3-480F7BDF6C9E}"/>
          </ac:grpSpMkLst>
        </pc:grpChg>
        <pc:grpChg chg="add mod">
          <ac:chgData name="Oscar Perez Concha" userId="a426feaf-0704-48d7-a206-2c429ccb9415" providerId="ADAL" clId="{D0727C0A-3567-4D50-8AA0-6D6EF9C833EC}" dt="2023-04-24T00:47:15.350" v="277" actId="164"/>
          <ac:grpSpMkLst>
            <pc:docMk/>
            <pc:sldMk cId="4230567738" sldId="284"/>
            <ac:grpSpMk id="48" creationId="{B4611B65-6EE5-B59A-B777-5FA448B93582}"/>
          </ac:grpSpMkLst>
        </pc:grpChg>
        <pc:grpChg chg="add mod">
          <ac:chgData name="Oscar Perez Concha" userId="a426feaf-0704-48d7-a206-2c429ccb9415" providerId="ADAL" clId="{D0727C0A-3567-4D50-8AA0-6D6EF9C833EC}" dt="2023-04-24T00:47:15.350" v="277" actId="164"/>
          <ac:grpSpMkLst>
            <pc:docMk/>
            <pc:sldMk cId="4230567738" sldId="284"/>
            <ac:grpSpMk id="52" creationId="{263F0E5A-96BC-E9B4-378D-D625D7A01EEA}"/>
          </ac:grpSpMkLst>
        </pc:grpChg>
        <pc:grpChg chg="add mod">
          <ac:chgData name="Oscar Perez Concha" userId="a426feaf-0704-48d7-a206-2c429ccb9415" providerId="ADAL" clId="{D0727C0A-3567-4D50-8AA0-6D6EF9C833EC}" dt="2023-04-24T01:40:26.766" v="519" actId="164"/>
          <ac:grpSpMkLst>
            <pc:docMk/>
            <pc:sldMk cId="4230567738" sldId="284"/>
            <ac:grpSpMk id="55" creationId="{1E4D89BE-D509-AA3F-BD16-F38D6A64D198}"/>
          </ac:grpSpMkLst>
        </pc:grpChg>
        <pc:grpChg chg="add mod">
          <ac:chgData name="Oscar Perez Concha" userId="a426feaf-0704-48d7-a206-2c429ccb9415" providerId="ADAL" clId="{D0727C0A-3567-4D50-8AA0-6D6EF9C833EC}" dt="2023-04-24T01:43:17.435" v="548" actId="1076"/>
          <ac:grpSpMkLst>
            <pc:docMk/>
            <pc:sldMk cId="4230567738" sldId="284"/>
            <ac:grpSpMk id="63" creationId="{F7E5B073-3B48-A520-E279-70BF66F612CA}"/>
          </ac:grpSpMkLst>
        </pc:grpChg>
        <pc:picChg chg="add del mod">
          <ac:chgData name="Oscar Perez Concha" userId="a426feaf-0704-48d7-a206-2c429ccb9415" providerId="ADAL" clId="{D0727C0A-3567-4D50-8AA0-6D6EF9C833EC}" dt="2023-04-24T00:47:11.401" v="275"/>
          <ac:picMkLst>
            <pc:docMk/>
            <pc:sldMk cId="4230567738" sldId="284"/>
            <ac:picMk id="7" creationId="{0F26BB53-6D7C-4C6B-4218-542695A4B6B4}"/>
          </ac:picMkLst>
        </pc:picChg>
        <pc:picChg chg="mod">
          <ac:chgData name="Oscar Perez Concha" userId="a426feaf-0704-48d7-a206-2c429ccb9415" providerId="ADAL" clId="{D0727C0A-3567-4D50-8AA0-6D6EF9C833EC}" dt="2023-04-24T00:47:06.217" v="274"/>
          <ac:picMkLst>
            <pc:docMk/>
            <pc:sldMk cId="4230567738" sldId="284"/>
            <ac:picMk id="10" creationId="{C5865E2B-70D6-A1C6-BCCF-2B51097CAC58}"/>
          </ac:picMkLst>
        </pc:picChg>
        <pc:picChg chg="mod">
          <ac:chgData name="Oscar Perez Concha" userId="a426feaf-0704-48d7-a206-2c429ccb9415" providerId="ADAL" clId="{D0727C0A-3567-4D50-8AA0-6D6EF9C833EC}" dt="2023-04-24T00:47:06.217" v="274"/>
          <ac:picMkLst>
            <pc:docMk/>
            <pc:sldMk cId="4230567738" sldId="284"/>
            <ac:picMk id="11" creationId="{6548AECD-213B-9094-3765-21BBE542C10E}"/>
          </ac:picMkLst>
        </pc:picChg>
        <pc:picChg chg="mod">
          <ac:chgData name="Oscar Perez Concha" userId="a426feaf-0704-48d7-a206-2c429ccb9415" providerId="ADAL" clId="{D0727C0A-3567-4D50-8AA0-6D6EF9C833EC}" dt="2023-04-24T00:47:06.217" v="274"/>
          <ac:picMkLst>
            <pc:docMk/>
            <pc:sldMk cId="4230567738" sldId="284"/>
            <ac:picMk id="12" creationId="{BD9881EA-298C-AF31-188D-C55ED3BC14A2}"/>
          </ac:picMkLst>
        </pc:picChg>
        <pc:picChg chg="mod">
          <ac:chgData name="Oscar Perez Concha" userId="a426feaf-0704-48d7-a206-2c429ccb9415" providerId="ADAL" clId="{D0727C0A-3567-4D50-8AA0-6D6EF9C833EC}" dt="2023-04-24T00:47:06.217" v="274"/>
          <ac:picMkLst>
            <pc:docMk/>
            <pc:sldMk cId="4230567738" sldId="284"/>
            <ac:picMk id="13" creationId="{8BC6FDFF-A7F2-CE14-AA49-DF18A6E42E3A}"/>
          </ac:picMkLst>
        </pc:picChg>
        <pc:picChg chg="mod">
          <ac:chgData name="Oscar Perez Concha" userId="a426feaf-0704-48d7-a206-2c429ccb9415" providerId="ADAL" clId="{D0727C0A-3567-4D50-8AA0-6D6EF9C833EC}" dt="2023-04-24T00:47:06.217" v="274"/>
          <ac:picMkLst>
            <pc:docMk/>
            <pc:sldMk cId="4230567738" sldId="284"/>
            <ac:picMk id="14" creationId="{CA47561E-FEF9-45D9-B61E-17C0A8AA82EF}"/>
          </ac:picMkLst>
        </pc:picChg>
        <pc:picChg chg="mod">
          <ac:chgData name="Oscar Perez Concha" userId="a426feaf-0704-48d7-a206-2c429ccb9415" providerId="ADAL" clId="{D0727C0A-3567-4D50-8AA0-6D6EF9C833EC}" dt="2023-04-24T00:47:06.217" v="274"/>
          <ac:picMkLst>
            <pc:docMk/>
            <pc:sldMk cId="4230567738" sldId="284"/>
            <ac:picMk id="15" creationId="{1188AA84-131A-D2DF-0720-909DF0D5919B}"/>
          </ac:picMkLst>
        </pc:picChg>
        <pc:picChg chg="mod">
          <ac:chgData name="Oscar Perez Concha" userId="a426feaf-0704-48d7-a206-2c429ccb9415" providerId="ADAL" clId="{D0727C0A-3567-4D50-8AA0-6D6EF9C833EC}" dt="2023-04-24T00:47:06.217" v="274"/>
          <ac:picMkLst>
            <pc:docMk/>
            <pc:sldMk cId="4230567738" sldId="284"/>
            <ac:picMk id="16" creationId="{9911982A-736C-909A-0D86-14A7D5B44143}"/>
          </ac:picMkLst>
        </pc:picChg>
        <pc:picChg chg="mod">
          <ac:chgData name="Oscar Perez Concha" userId="a426feaf-0704-48d7-a206-2c429ccb9415" providerId="ADAL" clId="{D0727C0A-3567-4D50-8AA0-6D6EF9C833EC}" dt="2023-04-24T00:47:06.217" v="274"/>
          <ac:picMkLst>
            <pc:docMk/>
            <pc:sldMk cId="4230567738" sldId="284"/>
            <ac:picMk id="20" creationId="{6FDA0A21-289E-3695-9ED5-2A35E6AF2573}"/>
          </ac:picMkLst>
        </pc:picChg>
        <pc:picChg chg="mod">
          <ac:chgData name="Oscar Perez Concha" userId="a426feaf-0704-48d7-a206-2c429ccb9415" providerId="ADAL" clId="{D0727C0A-3567-4D50-8AA0-6D6EF9C833EC}" dt="2023-04-24T00:47:06.217" v="274"/>
          <ac:picMkLst>
            <pc:docMk/>
            <pc:sldMk cId="4230567738" sldId="284"/>
            <ac:picMk id="21" creationId="{FED6DEE9-ACF8-3141-45C8-76A57EDA79D3}"/>
          </ac:picMkLst>
        </pc:picChg>
        <pc:picChg chg="mod">
          <ac:chgData name="Oscar Perez Concha" userId="a426feaf-0704-48d7-a206-2c429ccb9415" providerId="ADAL" clId="{D0727C0A-3567-4D50-8AA0-6D6EF9C833EC}" dt="2023-04-24T00:47:06.217" v="274"/>
          <ac:picMkLst>
            <pc:docMk/>
            <pc:sldMk cId="4230567738" sldId="284"/>
            <ac:picMk id="22" creationId="{15F384FE-3157-A142-D77A-F3394E5C6E4B}"/>
          </ac:picMkLst>
        </pc:picChg>
        <pc:picChg chg="mod">
          <ac:chgData name="Oscar Perez Concha" userId="a426feaf-0704-48d7-a206-2c429ccb9415" providerId="ADAL" clId="{D0727C0A-3567-4D50-8AA0-6D6EF9C833EC}" dt="2023-04-24T00:47:06.217" v="274"/>
          <ac:picMkLst>
            <pc:docMk/>
            <pc:sldMk cId="4230567738" sldId="284"/>
            <ac:picMk id="24" creationId="{96ABCCCC-8E3C-ABDE-3483-D4EE8E6B3C80}"/>
          </ac:picMkLst>
        </pc:picChg>
        <pc:picChg chg="mod">
          <ac:chgData name="Oscar Perez Concha" userId="a426feaf-0704-48d7-a206-2c429ccb9415" providerId="ADAL" clId="{D0727C0A-3567-4D50-8AA0-6D6EF9C833EC}" dt="2023-04-24T00:47:06.217" v="274"/>
          <ac:picMkLst>
            <pc:docMk/>
            <pc:sldMk cId="4230567738" sldId="284"/>
            <ac:picMk id="25" creationId="{07D6A1CB-2CA1-FCAB-AEB3-42BAF4115FEE}"/>
          </ac:picMkLst>
        </pc:picChg>
        <pc:picChg chg="add mod">
          <ac:chgData name="Oscar Perez Concha" userId="a426feaf-0704-48d7-a206-2c429ccb9415" providerId="ADAL" clId="{D0727C0A-3567-4D50-8AA0-6D6EF9C833EC}" dt="2023-04-24T01:49:34.326" v="637" actId="1076"/>
          <ac:picMkLst>
            <pc:docMk/>
            <pc:sldMk cId="4230567738" sldId="284"/>
            <ac:picMk id="32" creationId="{953A1E52-9946-64E0-1B2F-67117EBDE437}"/>
          </ac:picMkLst>
        </pc:picChg>
        <pc:picChg chg="mod">
          <ac:chgData name="Oscar Perez Concha" userId="a426feaf-0704-48d7-a206-2c429ccb9415" providerId="ADAL" clId="{D0727C0A-3567-4D50-8AA0-6D6EF9C833EC}" dt="2023-04-24T01:40:31.384" v="520" actId="1076"/>
          <ac:picMkLst>
            <pc:docMk/>
            <pc:sldMk cId="4230567738" sldId="284"/>
            <ac:picMk id="35" creationId="{EB142E5A-E6A4-5FFA-39E1-CD2F9F3350D6}"/>
          </ac:picMkLst>
        </pc:picChg>
        <pc:picChg chg="del mod">
          <ac:chgData name="Oscar Perez Concha" userId="a426feaf-0704-48d7-a206-2c429ccb9415" providerId="ADAL" clId="{D0727C0A-3567-4D50-8AA0-6D6EF9C833EC}" dt="2023-04-24T00:59:00.761" v="325" actId="478"/>
          <ac:picMkLst>
            <pc:docMk/>
            <pc:sldMk cId="4230567738" sldId="284"/>
            <ac:picMk id="36" creationId="{CD0CA322-FE62-ED7C-7ED1-439E445221CD}"/>
          </ac:picMkLst>
        </pc:picChg>
        <pc:picChg chg="mod">
          <ac:chgData name="Oscar Perez Concha" userId="a426feaf-0704-48d7-a206-2c429ccb9415" providerId="ADAL" clId="{D0727C0A-3567-4D50-8AA0-6D6EF9C833EC}" dt="2023-04-24T00:59:20.438" v="331" actId="1076"/>
          <ac:picMkLst>
            <pc:docMk/>
            <pc:sldMk cId="4230567738" sldId="284"/>
            <ac:picMk id="37" creationId="{9B2AEF30-990A-EA0E-5A79-1F64F3409739}"/>
          </ac:picMkLst>
        </pc:picChg>
        <pc:picChg chg="mod">
          <ac:chgData name="Oscar Perez Concha" userId="a426feaf-0704-48d7-a206-2c429ccb9415" providerId="ADAL" clId="{D0727C0A-3567-4D50-8AA0-6D6EF9C833EC}" dt="2023-04-24T00:59:57.444" v="339" actId="1076"/>
          <ac:picMkLst>
            <pc:docMk/>
            <pc:sldMk cId="4230567738" sldId="284"/>
            <ac:picMk id="38" creationId="{F5EBF0C0-6A37-7D42-E351-A2D414D651B0}"/>
          </ac:picMkLst>
        </pc:picChg>
        <pc:picChg chg="mod">
          <ac:chgData name="Oscar Perez Concha" userId="a426feaf-0704-48d7-a206-2c429ccb9415" providerId="ADAL" clId="{D0727C0A-3567-4D50-8AA0-6D6EF9C833EC}" dt="2023-04-24T01:49:32.658" v="636" actId="1076"/>
          <ac:picMkLst>
            <pc:docMk/>
            <pc:sldMk cId="4230567738" sldId="284"/>
            <ac:picMk id="39" creationId="{297EE4B0-05E5-C54C-6A6F-399DEE096BCE}"/>
          </ac:picMkLst>
        </pc:picChg>
        <pc:picChg chg="mod">
          <ac:chgData name="Oscar Perez Concha" userId="a426feaf-0704-48d7-a206-2c429ccb9415" providerId="ADAL" clId="{D0727C0A-3567-4D50-8AA0-6D6EF9C833EC}" dt="2023-04-24T01:49:28.369" v="634" actId="1076"/>
          <ac:picMkLst>
            <pc:docMk/>
            <pc:sldMk cId="4230567738" sldId="284"/>
            <ac:picMk id="40" creationId="{84D05B85-8D47-CCFA-3128-95F34A8BBE33}"/>
          </ac:picMkLst>
        </pc:picChg>
        <pc:picChg chg="mod">
          <ac:chgData name="Oscar Perez Concha" userId="a426feaf-0704-48d7-a206-2c429ccb9415" providerId="ADAL" clId="{D0727C0A-3567-4D50-8AA0-6D6EF9C833EC}" dt="2023-04-24T01:49:30.676" v="635" actId="1076"/>
          <ac:picMkLst>
            <pc:docMk/>
            <pc:sldMk cId="4230567738" sldId="284"/>
            <ac:picMk id="41" creationId="{23A7EDF3-A950-AD92-1501-A394F658B693}"/>
          </ac:picMkLst>
        </pc:picChg>
        <pc:picChg chg="mod">
          <ac:chgData name="Oscar Perez Concha" userId="a426feaf-0704-48d7-a206-2c429ccb9415" providerId="ADAL" clId="{D0727C0A-3567-4D50-8AA0-6D6EF9C833EC}" dt="2023-04-24T01:41:27.806" v="530" actId="1076"/>
          <ac:picMkLst>
            <pc:docMk/>
            <pc:sldMk cId="4230567738" sldId="284"/>
            <ac:picMk id="45" creationId="{094D99CC-3A4D-7419-DB2E-FD732DB3A7C4}"/>
          </ac:picMkLst>
        </pc:picChg>
        <pc:picChg chg="del mod">
          <ac:chgData name="Oscar Perez Concha" userId="a426feaf-0704-48d7-a206-2c429ccb9415" providerId="ADAL" clId="{D0727C0A-3567-4D50-8AA0-6D6EF9C833EC}" dt="2023-04-24T00:58:56.415" v="322" actId="478"/>
          <ac:picMkLst>
            <pc:docMk/>
            <pc:sldMk cId="4230567738" sldId="284"/>
            <ac:picMk id="46" creationId="{2D8EE2C6-3AC0-A6A6-58E4-511E0F1C268E}"/>
          </ac:picMkLst>
        </pc:picChg>
        <pc:picChg chg="mod">
          <ac:chgData name="Oscar Perez Concha" userId="a426feaf-0704-48d7-a206-2c429ccb9415" providerId="ADAL" clId="{D0727C0A-3567-4D50-8AA0-6D6EF9C833EC}" dt="2023-04-24T01:41:24.325" v="529" actId="1076"/>
          <ac:picMkLst>
            <pc:docMk/>
            <pc:sldMk cId="4230567738" sldId="284"/>
            <ac:picMk id="47" creationId="{DCDA5921-0D35-E9E0-5F5D-9F0E25FE1CA1}"/>
          </ac:picMkLst>
        </pc:picChg>
        <pc:picChg chg="mod">
          <ac:chgData name="Oscar Perez Concha" userId="a426feaf-0704-48d7-a206-2c429ccb9415" providerId="ADAL" clId="{D0727C0A-3567-4D50-8AA0-6D6EF9C833EC}" dt="2023-04-24T01:43:42.960" v="555" actId="1076"/>
          <ac:picMkLst>
            <pc:docMk/>
            <pc:sldMk cId="4230567738" sldId="284"/>
            <ac:picMk id="49" creationId="{907AC17F-6F07-1240-A87A-B4B44CA4A80C}"/>
          </ac:picMkLst>
        </pc:picChg>
        <pc:picChg chg="mod">
          <ac:chgData name="Oscar Perez Concha" userId="a426feaf-0704-48d7-a206-2c429ccb9415" providerId="ADAL" clId="{D0727C0A-3567-4D50-8AA0-6D6EF9C833EC}" dt="2023-04-24T01:43:44.249" v="556" actId="1076"/>
          <ac:picMkLst>
            <pc:docMk/>
            <pc:sldMk cId="4230567738" sldId="284"/>
            <ac:picMk id="50" creationId="{093A615F-D043-E8B8-DCFD-6BB75B752A89}"/>
          </ac:picMkLst>
        </pc:picChg>
        <pc:picChg chg="add mod">
          <ac:chgData name="Oscar Perez Concha" userId="a426feaf-0704-48d7-a206-2c429ccb9415" providerId="ADAL" clId="{D0727C0A-3567-4D50-8AA0-6D6EF9C833EC}" dt="2023-04-24T01:41:08.059" v="525" actId="1076"/>
          <ac:picMkLst>
            <pc:docMk/>
            <pc:sldMk cId="4230567738" sldId="284"/>
            <ac:picMk id="65" creationId="{68748FD2-4515-1C38-059D-534C8E2D7B1F}"/>
          </ac:picMkLst>
        </pc:picChg>
      </pc:sldChg>
      <pc:sldChg chg="new del">
        <pc:chgData name="Oscar Perez Concha" userId="a426feaf-0704-48d7-a206-2c429ccb9415" providerId="ADAL" clId="{D0727C0A-3567-4D50-8AA0-6D6EF9C833EC}" dt="2023-04-24T01:19:29.114" v="355" actId="47"/>
        <pc:sldMkLst>
          <pc:docMk/>
          <pc:sldMk cId="452564541" sldId="285"/>
        </pc:sldMkLst>
      </pc:sldChg>
      <pc:sldChg chg="addSp delSp modSp new mod ord modClrScheme chgLayout">
        <pc:chgData name="Oscar Perez Concha" userId="a426feaf-0704-48d7-a206-2c429ccb9415" providerId="ADAL" clId="{D0727C0A-3567-4D50-8AA0-6D6EF9C833EC}" dt="2023-04-27T01:36:49.127" v="2211"/>
        <pc:sldMkLst>
          <pc:docMk/>
          <pc:sldMk cId="1126800746" sldId="285"/>
        </pc:sldMkLst>
        <pc:spChg chg="del mod ord">
          <ac:chgData name="Oscar Perez Concha" userId="a426feaf-0704-48d7-a206-2c429ccb9415" providerId="ADAL" clId="{D0727C0A-3567-4D50-8AA0-6D6EF9C833EC}" dt="2023-04-24T01:19:49.304" v="359" actId="700"/>
          <ac:spMkLst>
            <pc:docMk/>
            <pc:sldMk cId="1126800746" sldId="285"/>
            <ac:spMk id="2" creationId="{D9339DA9-2093-889A-2E70-9925361A2D63}"/>
          </ac:spMkLst>
        </pc:spChg>
        <pc:spChg chg="del mod ord">
          <ac:chgData name="Oscar Perez Concha" userId="a426feaf-0704-48d7-a206-2c429ccb9415" providerId="ADAL" clId="{D0727C0A-3567-4D50-8AA0-6D6EF9C833EC}" dt="2023-04-24T01:19:49.304" v="359" actId="700"/>
          <ac:spMkLst>
            <pc:docMk/>
            <pc:sldMk cId="1126800746" sldId="285"/>
            <ac:spMk id="3" creationId="{0200D025-EB05-3BDA-29FF-4FC3FAC3B255}"/>
          </ac:spMkLst>
        </pc:spChg>
        <pc:spChg chg="del">
          <ac:chgData name="Oscar Perez Concha" userId="a426feaf-0704-48d7-a206-2c429ccb9415" providerId="ADAL" clId="{D0727C0A-3567-4D50-8AA0-6D6EF9C833EC}" dt="2023-04-24T01:19:49.304" v="359" actId="700"/>
          <ac:spMkLst>
            <pc:docMk/>
            <pc:sldMk cId="1126800746" sldId="285"/>
            <ac:spMk id="4" creationId="{39454726-529A-73F8-39D9-C518E97BC7C0}"/>
          </ac:spMkLst>
        </pc:spChg>
        <pc:spChg chg="add mod ord">
          <ac:chgData name="Oscar Perez Concha" userId="a426feaf-0704-48d7-a206-2c429ccb9415" providerId="ADAL" clId="{D0727C0A-3567-4D50-8AA0-6D6EF9C833EC}" dt="2023-04-24T01:20:00.906" v="386" actId="20577"/>
          <ac:spMkLst>
            <pc:docMk/>
            <pc:sldMk cId="1126800746" sldId="285"/>
            <ac:spMk id="5" creationId="{FCC1EA8D-17E0-488D-0B8F-344BCBAC7B8F}"/>
          </ac:spMkLst>
        </pc:spChg>
        <pc:spChg chg="add mod ord">
          <ac:chgData name="Oscar Perez Concha" userId="a426feaf-0704-48d7-a206-2c429ccb9415" providerId="ADAL" clId="{D0727C0A-3567-4D50-8AA0-6D6EF9C833EC}" dt="2023-04-24T01:26:36.548" v="391" actId="20577"/>
          <ac:spMkLst>
            <pc:docMk/>
            <pc:sldMk cId="1126800746" sldId="285"/>
            <ac:spMk id="6" creationId="{C6CE4ED4-B2BC-19AF-331A-FDA000341026}"/>
          </ac:spMkLst>
        </pc:spChg>
      </pc:sldChg>
      <pc:sldChg chg="addSp delSp modSp new mod ord">
        <pc:chgData name="Oscar Perez Concha" userId="a426feaf-0704-48d7-a206-2c429ccb9415" providerId="ADAL" clId="{D0727C0A-3567-4D50-8AA0-6D6EF9C833EC}" dt="2023-04-26T06:47:28.581" v="1662"/>
        <pc:sldMkLst>
          <pc:docMk/>
          <pc:sldMk cId="846448617" sldId="286"/>
        </pc:sldMkLst>
        <pc:spChg chg="del">
          <ac:chgData name="Oscar Perez Concha" userId="a426feaf-0704-48d7-a206-2c429ccb9415" providerId="ADAL" clId="{D0727C0A-3567-4D50-8AA0-6D6EF9C833EC}" dt="2023-04-24T01:27:34.929" v="398" actId="26606"/>
          <ac:spMkLst>
            <pc:docMk/>
            <pc:sldMk cId="846448617" sldId="286"/>
            <ac:spMk id="2" creationId="{DFD52493-8030-F749-FFDF-8D8054A7CEF6}"/>
          </ac:spMkLst>
        </pc:spChg>
        <pc:spChg chg="del">
          <ac:chgData name="Oscar Perez Concha" userId="a426feaf-0704-48d7-a206-2c429ccb9415" providerId="ADAL" clId="{D0727C0A-3567-4D50-8AA0-6D6EF9C833EC}" dt="2023-04-24T01:27:34.929" v="398" actId="26606"/>
          <ac:spMkLst>
            <pc:docMk/>
            <pc:sldMk cId="846448617" sldId="286"/>
            <ac:spMk id="3" creationId="{1A30A9E7-89FA-B28B-355A-8D3F8B518142}"/>
          </ac:spMkLst>
        </pc:spChg>
        <pc:spChg chg="del">
          <ac:chgData name="Oscar Perez Concha" userId="a426feaf-0704-48d7-a206-2c429ccb9415" providerId="ADAL" clId="{D0727C0A-3567-4D50-8AA0-6D6EF9C833EC}" dt="2023-04-24T01:27:34.929" v="398" actId="26606"/>
          <ac:spMkLst>
            <pc:docMk/>
            <pc:sldMk cId="846448617" sldId="286"/>
            <ac:spMk id="4" creationId="{E4696D32-0410-3E87-A59F-68DA1B359857}"/>
          </ac:spMkLst>
        </pc:spChg>
        <pc:spChg chg="add del">
          <ac:chgData name="Oscar Perez Concha" userId="a426feaf-0704-48d7-a206-2c429ccb9415" providerId="ADAL" clId="{D0727C0A-3567-4D50-8AA0-6D6EF9C833EC}" dt="2023-04-24T01:33:56.598" v="406" actId="26606"/>
          <ac:spMkLst>
            <pc:docMk/>
            <pc:sldMk cId="846448617" sldId="286"/>
            <ac:spMk id="11" creationId="{8583FCE3-A261-AC91-6D61-3875B3A3B454}"/>
          </ac:spMkLst>
        </pc:spChg>
        <pc:spChg chg="add mod">
          <ac:chgData name="Oscar Perez Concha" userId="a426feaf-0704-48d7-a206-2c429ccb9415" providerId="ADAL" clId="{D0727C0A-3567-4D50-8AA0-6D6EF9C833EC}" dt="2023-04-24T02:02:46.808" v="720" actId="120"/>
          <ac:spMkLst>
            <pc:docMk/>
            <pc:sldMk cId="846448617" sldId="286"/>
            <ac:spMk id="12" creationId="{591E527E-00A6-77D4-051B-251249610509}"/>
          </ac:spMkLst>
        </pc:spChg>
        <pc:spChg chg="add del">
          <ac:chgData name="Oscar Perez Concha" userId="a426feaf-0704-48d7-a206-2c429ccb9415" providerId="ADAL" clId="{D0727C0A-3567-4D50-8AA0-6D6EF9C833EC}" dt="2023-04-24T01:33:56.598" v="406" actId="26606"/>
          <ac:spMkLst>
            <pc:docMk/>
            <pc:sldMk cId="846448617" sldId="286"/>
            <ac:spMk id="13" creationId="{6F3EE21F-CCD0-A58B-88F1-0F04F8D26517}"/>
          </ac:spMkLst>
        </pc:spChg>
        <pc:spChg chg="add mod">
          <ac:chgData name="Oscar Perez Concha" userId="a426feaf-0704-48d7-a206-2c429ccb9415" providerId="ADAL" clId="{D0727C0A-3567-4D50-8AA0-6D6EF9C833EC}" dt="2023-04-24T02:03:22.689" v="810" actId="1076"/>
          <ac:spMkLst>
            <pc:docMk/>
            <pc:sldMk cId="846448617" sldId="286"/>
            <ac:spMk id="14" creationId="{BA641AFC-8CDF-2403-972C-521806FA9972}"/>
          </ac:spMkLst>
        </pc:spChg>
        <pc:spChg chg="add mod">
          <ac:chgData name="Oscar Perez Concha" userId="a426feaf-0704-48d7-a206-2c429ccb9415" providerId="ADAL" clId="{D0727C0A-3567-4D50-8AA0-6D6EF9C833EC}" dt="2023-04-24T01:35:59.776" v="420"/>
          <ac:spMkLst>
            <pc:docMk/>
            <pc:sldMk cId="846448617" sldId="286"/>
            <ac:spMk id="15" creationId="{317BAEEF-A4DC-D180-D86B-4399BA4117A3}"/>
          </ac:spMkLst>
        </pc:spChg>
        <pc:spChg chg="add del">
          <ac:chgData name="Oscar Perez Concha" userId="a426feaf-0704-48d7-a206-2c429ccb9415" providerId="ADAL" clId="{D0727C0A-3567-4D50-8AA0-6D6EF9C833EC}" dt="2023-04-24T01:33:36.003" v="403" actId="26606"/>
          <ac:spMkLst>
            <pc:docMk/>
            <pc:sldMk cId="846448617" sldId="286"/>
            <ac:spMk id="18" creationId="{8DA9A17E-CEBE-2592-EC80-7505159EBB45}"/>
          </ac:spMkLst>
        </pc:spChg>
        <pc:picChg chg="add mod ord">
          <ac:chgData name="Oscar Perez Concha" userId="a426feaf-0704-48d7-a206-2c429ccb9415" providerId="ADAL" clId="{D0727C0A-3567-4D50-8AA0-6D6EF9C833EC}" dt="2023-04-24T02:02:07.680" v="642" actId="14100"/>
          <ac:picMkLst>
            <pc:docMk/>
            <pc:sldMk cId="846448617" sldId="286"/>
            <ac:picMk id="6" creationId="{5F6DF03C-01A5-5C68-E1D7-95D7CC4B6FA6}"/>
          </ac:picMkLst>
        </pc:picChg>
        <pc:picChg chg="add del mod">
          <ac:chgData name="Oscar Perez Concha" userId="a426feaf-0704-48d7-a206-2c429ccb9415" providerId="ADAL" clId="{D0727C0A-3567-4D50-8AA0-6D6EF9C833EC}" dt="2023-04-24T01:33:37.862" v="404" actId="22"/>
          <ac:picMkLst>
            <pc:docMk/>
            <pc:sldMk cId="846448617" sldId="286"/>
            <ac:picMk id="8" creationId="{76B03FBA-3352-DE4A-6202-818F9881014B}"/>
          </ac:picMkLst>
        </pc:picChg>
        <pc:picChg chg="add mod">
          <ac:chgData name="Oscar Perez Concha" userId="a426feaf-0704-48d7-a206-2c429ccb9415" providerId="ADAL" clId="{D0727C0A-3567-4D50-8AA0-6D6EF9C833EC}" dt="2023-04-24T02:02:04.474" v="641" actId="14100"/>
          <ac:picMkLst>
            <pc:docMk/>
            <pc:sldMk cId="846448617" sldId="286"/>
            <ac:picMk id="10" creationId="{1A239A45-CABE-91DF-5ABD-FC58E578C7A3}"/>
          </ac:picMkLst>
        </pc:picChg>
      </pc:sldChg>
      <pc:sldChg chg="addSp delSp modSp new mod ord modClrScheme chgLayout">
        <pc:chgData name="Oscar Perez Concha" userId="a426feaf-0704-48d7-a206-2c429ccb9415" providerId="ADAL" clId="{D0727C0A-3567-4D50-8AA0-6D6EF9C833EC}" dt="2023-04-26T01:57:00.998" v="1227"/>
        <pc:sldMkLst>
          <pc:docMk/>
          <pc:sldMk cId="4169086171" sldId="287"/>
        </pc:sldMkLst>
        <pc:spChg chg="del mod ord">
          <ac:chgData name="Oscar Perez Concha" userId="a426feaf-0704-48d7-a206-2c429ccb9415" providerId="ADAL" clId="{D0727C0A-3567-4D50-8AA0-6D6EF9C833EC}" dt="2023-04-24T01:36:26.326" v="424" actId="700"/>
          <ac:spMkLst>
            <pc:docMk/>
            <pc:sldMk cId="4169086171" sldId="287"/>
            <ac:spMk id="2" creationId="{C5811B17-B119-F073-D3B8-56B759AAD416}"/>
          </ac:spMkLst>
        </pc:spChg>
        <pc:spChg chg="del mod ord">
          <ac:chgData name="Oscar Perez Concha" userId="a426feaf-0704-48d7-a206-2c429ccb9415" providerId="ADAL" clId="{D0727C0A-3567-4D50-8AA0-6D6EF9C833EC}" dt="2023-04-24T01:36:26.326" v="424" actId="700"/>
          <ac:spMkLst>
            <pc:docMk/>
            <pc:sldMk cId="4169086171" sldId="287"/>
            <ac:spMk id="3" creationId="{BBC81A6C-C557-0AFC-A5BB-B36661FA2FD4}"/>
          </ac:spMkLst>
        </pc:spChg>
        <pc:spChg chg="del">
          <ac:chgData name="Oscar Perez Concha" userId="a426feaf-0704-48d7-a206-2c429ccb9415" providerId="ADAL" clId="{D0727C0A-3567-4D50-8AA0-6D6EF9C833EC}" dt="2023-04-24T01:36:26.326" v="424" actId="700"/>
          <ac:spMkLst>
            <pc:docMk/>
            <pc:sldMk cId="4169086171" sldId="287"/>
            <ac:spMk id="4" creationId="{95171CE3-13D4-53AE-1508-2AD2ADCD366B}"/>
          </ac:spMkLst>
        </pc:spChg>
        <pc:spChg chg="add mod ord">
          <ac:chgData name="Oscar Perez Concha" userId="a426feaf-0704-48d7-a206-2c429ccb9415" providerId="ADAL" clId="{D0727C0A-3567-4D50-8AA0-6D6EF9C833EC}" dt="2023-04-24T01:47:12.917" v="611"/>
          <ac:spMkLst>
            <pc:docMk/>
            <pc:sldMk cId="4169086171" sldId="287"/>
            <ac:spMk id="5" creationId="{2928322E-09D6-B572-F5E0-68086E5861AB}"/>
          </ac:spMkLst>
        </pc:spChg>
        <pc:spChg chg="add mod ord">
          <ac:chgData name="Oscar Perez Concha" userId="a426feaf-0704-48d7-a206-2c429ccb9415" providerId="ADAL" clId="{D0727C0A-3567-4D50-8AA0-6D6EF9C833EC}" dt="2023-04-24T01:36:53.473" v="432" actId="20577"/>
          <ac:spMkLst>
            <pc:docMk/>
            <pc:sldMk cId="4169086171" sldId="287"/>
            <ac:spMk id="6" creationId="{E6731FEE-004E-086B-A683-E3A147C1D46D}"/>
          </ac:spMkLst>
        </pc:spChg>
      </pc:sldChg>
      <pc:sldChg chg="addSp delSp modSp new del mod modClrScheme chgLayout">
        <pc:chgData name="Oscar Perez Concha" userId="a426feaf-0704-48d7-a206-2c429ccb9415" providerId="ADAL" clId="{D0727C0A-3567-4D50-8AA0-6D6EF9C833EC}" dt="2023-04-24T01:49:09.984" v="633" actId="47"/>
        <pc:sldMkLst>
          <pc:docMk/>
          <pc:sldMk cId="490420468" sldId="288"/>
        </pc:sldMkLst>
        <pc:spChg chg="del">
          <ac:chgData name="Oscar Perez Concha" userId="a426feaf-0704-48d7-a206-2c429ccb9415" providerId="ADAL" clId="{D0727C0A-3567-4D50-8AA0-6D6EF9C833EC}" dt="2023-04-24T01:49:03.889" v="631" actId="26606"/>
          <ac:spMkLst>
            <pc:docMk/>
            <pc:sldMk cId="490420468" sldId="288"/>
            <ac:spMk id="2" creationId="{CC053EB2-0FD7-262B-6665-725BC37FA2DA}"/>
          </ac:spMkLst>
        </pc:spChg>
        <pc:spChg chg="del">
          <ac:chgData name="Oscar Perez Concha" userId="a426feaf-0704-48d7-a206-2c429ccb9415" providerId="ADAL" clId="{D0727C0A-3567-4D50-8AA0-6D6EF9C833EC}" dt="2023-04-24T01:49:03.889" v="631" actId="26606"/>
          <ac:spMkLst>
            <pc:docMk/>
            <pc:sldMk cId="490420468" sldId="288"/>
            <ac:spMk id="3" creationId="{2D92FB03-1F8C-D381-4377-A8EA3F1504D8}"/>
          </ac:spMkLst>
        </pc:spChg>
        <pc:spChg chg="del">
          <ac:chgData name="Oscar Perez Concha" userId="a426feaf-0704-48d7-a206-2c429ccb9415" providerId="ADAL" clId="{D0727C0A-3567-4D50-8AA0-6D6EF9C833EC}" dt="2023-04-24T01:49:03.889" v="631" actId="26606"/>
          <ac:spMkLst>
            <pc:docMk/>
            <pc:sldMk cId="490420468" sldId="288"/>
            <ac:spMk id="4" creationId="{25E24EDB-8658-77DE-93BB-6F546BA57ADA}"/>
          </ac:spMkLst>
        </pc:spChg>
        <pc:spChg chg="add mod">
          <ac:chgData name="Oscar Perez Concha" userId="a426feaf-0704-48d7-a206-2c429ccb9415" providerId="ADAL" clId="{D0727C0A-3567-4D50-8AA0-6D6EF9C833EC}" dt="2023-04-24T01:49:03.949" v="632" actId="27636"/>
          <ac:spMkLst>
            <pc:docMk/>
            <pc:sldMk cId="490420468" sldId="288"/>
            <ac:spMk id="10" creationId="{A205E341-E8F0-B554-C400-F31F4C89D94D}"/>
          </ac:spMkLst>
        </pc:spChg>
        <pc:spChg chg="add mod">
          <ac:chgData name="Oscar Perez Concha" userId="a426feaf-0704-48d7-a206-2c429ccb9415" providerId="ADAL" clId="{D0727C0A-3567-4D50-8AA0-6D6EF9C833EC}" dt="2023-04-24T01:49:03.889" v="631" actId="26606"/>
          <ac:spMkLst>
            <pc:docMk/>
            <pc:sldMk cId="490420468" sldId="288"/>
            <ac:spMk id="12" creationId="{E46FB97C-ADA2-23A0-9DC0-B0B4F659FC8C}"/>
          </ac:spMkLst>
        </pc:spChg>
        <pc:picChg chg="add mod">
          <ac:chgData name="Oscar Perez Concha" userId="a426feaf-0704-48d7-a206-2c429ccb9415" providerId="ADAL" clId="{D0727C0A-3567-4D50-8AA0-6D6EF9C833EC}" dt="2023-04-24T01:49:03.889" v="631" actId="26606"/>
          <ac:picMkLst>
            <pc:docMk/>
            <pc:sldMk cId="490420468" sldId="288"/>
            <ac:picMk id="5" creationId="{281456FB-F9BB-82FD-DC0B-88E4BD3E8C6C}"/>
          </ac:picMkLst>
        </pc:picChg>
      </pc:sldChg>
      <pc:sldChg chg="addSp delSp modSp new mod modClrScheme chgLayout">
        <pc:chgData name="Oscar Perez Concha" userId="a426feaf-0704-48d7-a206-2c429ccb9415" providerId="ADAL" clId="{D0727C0A-3567-4D50-8AA0-6D6EF9C833EC}" dt="2023-04-26T06:46:42.262" v="1660" actId="20577"/>
        <pc:sldMkLst>
          <pc:docMk/>
          <pc:sldMk cId="2372556353" sldId="288"/>
        </pc:sldMkLst>
        <pc:spChg chg="mod ord">
          <ac:chgData name="Oscar Perez Concha" userId="a426feaf-0704-48d7-a206-2c429ccb9415" providerId="ADAL" clId="{D0727C0A-3567-4D50-8AA0-6D6EF9C833EC}" dt="2023-04-26T06:46:42.262" v="1660" actId="20577"/>
          <ac:spMkLst>
            <pc:docMk/>
            <pc:sldMk cId="2372556353" sldId="288"/>
            <ac:spMk id="2" creationId="{68C79245-78C7-3F48-294E-492A7D981DB9}"/>
          </ac:spMkLst>
        </pc:spChg>
        <pc:spChg chg="del mod ord">
          <ac:chgData name="Oscar Perez Concha" userId="a426feaf-0704-48d7-a206-2c429ccb9415" providerId="ADAL" clId="{D0727C0A-3567-4D50-8AA0-6D6EF9C833EC}" dt="2023-04-26T02:05:17.115" v="1251" actId="700"/>
          <ac:spMkLst>
            <pc:docMk/>
            <pc:sldMk cId="2372556353" sldId="288"/>
            <ac:spMk id="3" creationId="{67C5510A-7269-F0C2-A822-9B63021CBAEF}"/>
          </ac:spMkLst>
        </pc:spChg>
        <pc:spChg chg="del">
          <ac:chgData name="Oscar Perez Concha" userId="a426feaf-0704-48d7-a206-2c429ccb9415" providerId="ADAL" clId="{D0727C0A-3567-4D50-8AA0-6D6EF9C833EC}" dt="2023-04-26T02:05:17.115" v="1251" actId="700"/>
          <ac:spMkLst>
            <pc:docMk/>
            <pc:sldMk cId="2372556353" sldId="288"/>
            <ac:spMk id="4" creationId="{4F8B796A-FE43-7AC3-BF70-4232053E840E}"/>
          </ac:spMkLst>
        </pc:spChg>
        <pc:spChg chg="add mod ord">
          <ac:chgData name="Oscar Perez Concha" userId="a426feaf-0704-48d7-a206-2c429ccb9415" providerId="ADAL" clId="{D0727C0A-3567-4D50-8AA0-6D6EF9C833EC}" dt="2023-04-26T04:24:55.622" v="1404" actId="1076"/>
          <ac:spMkLst>
            <pc:docMk/>
            <pc:sldMk cId="2372556353" sldId="288"/>
            <ac:spMk id="5" creationId="{B50EAA01-D283-203C-4F30-CB5FC112D9F0}"/>
          </ac:spMkLst>
        </pc:spChg>
        <pc:spChg chg="add mod">
          <ac:chgData name="Oscar Perez Concha" userId="a426feaf-0704-48d7-a206-2c429ccb9415" providerId="ADAL" clId="{D0727C0A-3567-4D50-8AA0-6D6EF9C833EC}" dt="2023-04-26T04:23:30.704" v="1394" actId="14100"/>
          <ac:spMkLst>
            <pc:docMk/>
            <pc:sldMk cId="2372556353" sldId="288"/>
            <ac:spMk id="8" creationId="{170AFB4C-2B3B-F43D-5B2F-45935E213785}"/>
          </ac:spMkLst>
        </pc:spChg>
        <pc:spChg chg="add del mod">
          <ac:chgData name="Oscar Perez Concha" userId="a426feaf-0704-48d7-a206-2c429ccb9415" providerId="ADAL" clId="{D0727C0A-3567-4D50-8AA0-6D6EF9C833EC}" dt="2023-04-26T04:22:30.431" v="1318" actId="26606"/>
          <ac:spMkLst>
            <pc:docMk/>
            <pc:sldMk cId="2372556353" sldId="288"/>
            <ac:spMk id="12" creationId="{30A993F4-FBBD-1332-7CCC-1CA624CFB68A}"/>
          </ac:spMkLst>
        </pc:spChg>
        <pc:spChg chg="add del mod">
          <ac:chgData name="Oscar Perez Concha" userId="a426feaf-0704-48d7-a206-2c429ccb9415" providerId="ADAL" clId="{D0727C0A-3567-4D50-8AA0-6D6EF9C833EC}" dt="2023-04-26T04:22:30.431" v="1318" actId="26606"/>
          <ac:spMkLst>
            <pc:docMk/>
            <pc:sldMk cId="2372556353" sldId="288"/>
            <ac:spMk id="14" creationId="{C3F3D54A-19F4-9E54-7FE8-501F7D392C67}"/>
          </ac:spMkLst>
        </pc:spChg>
        <pc:picChg chg="add mod">
          <ac:chgData name="Oscar Perez Concha" userId="a426feaf-0704-48d7-a206-2c429ccb9415" providerId="ADAL" clId="{D0727C0A-3567-4D50-8AA0-6D6EF9C833EC}" dt="2023-04-26T04:25:06.597" v="1406" actId="1076"/>
          <ac:picMkLst>
            <pc:docMk/>
            <pc:sldMk cId="2372556353" sldId="288"/>
            <ac:picMk id="7" creationId="{4BC74453-9CF2-249B-0B11-B026F5E11B2E}"/>
          </ac:picMkLst>
        </pc:picChg>
      </pc:sldChg>
      <pc:sldChg chg="addSp delSp modSp new add del mod modClrScheme chgLayout">
        <pc:chgData name="Oscar Perez Concha" userId="a426feaf-0704-48d7-a206-2c429ccb9415" providerId="ADAL" clId="{D0727C0A-3567-4D50-8AA0-6D6EF9C833EC}" dt="2023-04-24T06:12:00.164" v="1204" actId="47"/>
        <pc:sldMkLst>
          <pc:docMk/>
          <pc:sldMk cId="1399394455" sldId="289"/>
        </pc:sldMkLst>
        <pc:spChg chg="add del mod ord">
          <ac:chgData name="Oscar Perez Concha" userId="a426feaf-0704-48d7-a206-2c429ccb9415" providerId="ADAL" clId="{D0727C0A-3567-4D50-8AA0-6D6EF9C833EC}" dt="2023-04-24T06:11:39.697" v="1190" actId="700"/>
          <ac:spMkLst>
            <pc:docMk/>
            <pc:sldMk cId="1399394455" sldId="289"/>
            <ac:spMk id="2" creationId="{FCF2CA58-E15A-4D30-A4C7-5181298F2814}"/>
          </ac:spMkLst>
        </pc:spChg>
        <pc:spChg chg="add del">
          <ac:chgData name="Oscar Perez Concha" userId="a426feaf-0704-48d7-a206-2c429ccb9415" providerId="ADAL" clId="{D0727C0A-3567-4D50-8AA0-6D6EF9C833EC}" dt="2023-04-24T06:11:39.697" v="1190" actId="700"/>
          <ac:spMkLst>
            <pc:docMk/>
            <pc:sldMk cId="1399394455" sldId="289"/>
            <ac:spMk id="3" creationId="{0E6F6649-F329-BDE5-0962-F97FEE183538}"/>
          </ac:spMkLst>
        </pc:spChg>
        <pc:spChg chg="add del">
          <ac:chgData name="Oscar Perez Concha" userId="a426feaf-0704-48d7-a206-2c429ccb9415" providerId="ADAL" clId="{D0727C0A-3567-4D50-8AA0-6D6EF9C833EC}" dt="2023-04-24T06:11:39.697" v="1190" actId="700"/>
          <ac:spMkLst>
            <pc:docMk/>
            <pc:sldMk cId="1399394455" sldId="289"/>
            <ac:spMk id="4" creationId="{DE010762-5F7A-40FA-879E-DC2B61CE9569}"/>
          </ac:spMkLst>
        </pc:spChg>
        <pc:spChg chg="add del">
          <ac:chgData name="Oscar Perez Concha" userId="a426feaf-0704-48d7-a206-2c429ccb9415" providerId="ADAL" clId="{D0727C0A-3567-4D50-8AA0-6D6EF9C833EC}" dt="2023-04-24T06:09:13.207" v="1120" actId="22"/>
          <ac:spMkLst>
            <pc:docMk/>
            <pc:sldMk cId="1399394455" sldId="289"/>
            <ac:spMk id="6" creationId="{C469C80F-28F9-94F0-D088-77DB67F3418C}"/>
          </ac:spMkLst>
        </pc:spChg>
        <pc:spChg chg="add del mod ord">
          <ac:chgData name="Oscar Perez Concha" userId="a426feaf-0704-48d7-a206-2c429ccb9415" providerId="ADAL" clId="{D0727C0A-3567-4D50-8AA0-6D6EF9C833EC}" dt="2023-04-24T06:11:39.697" v="1190" actId="700"/>
          <ac:spMkLst>
            <pc:docMk/>
            <pc:sldMk cId="1399394455" sldId="289"/>
            <ac:spMk id="7" creationId="{A2B23AED-619A-CA03-A429-E285E23B99EC}"/>
          </ac:spMkLst>
        </pc:spChg>
        <pc:spChg chg="mod">
          <ac:chgData name="Oscar Perez Concha" userId="a426feaf-0704-48d7-a206-2c429ccb9415" providerId="ADAL" clId="{D0727C0A-3567-4D50-8AA0-6D6EF9C833EC}" dt="2023-04-24T06:09:23.726" v="1122"/>
          <ac:spMkLst>
            <pc:docMk/>
            <pc:sldMk cId="1399394455" sldId="289"/>
            <ac:spMk id="11" creationId="{C2CF26CD-1AD9-B7C6-6294-4C75990669E9}"/>
          </ac:spMkLst>
        </pc:spChg>
        <pc:spChg chg="mod">
          <ac:chgData name="Oscar Perez Concha" userId="a426feaf-0704-48d7-a206-2c429ccb9415" providerId="ADAL" clId="{D0727C0A-3567-4D50-8AA0-6D6EF9C833EC}" dt="2023-04-24T06:09:23.726" v="1122"/>
          <ac:spMkLst>
            <pc:docMk/>
            <pc:sldMk cId="1399394455" sldId="289"/>
            <ac:spMk id="13" creationId="{01F8C556-995D-DAC8-F86B-712B0C437724}"/>
          </ac:spMkLst>
        </pc:spChg>
        <pc:spChg chg="mod">
          <ac:chgData name="Oscar Perez Concha" userId="a426feaf-0704-48d7-a206-2c429ccb9415" providerId="ADAL" clId="{D0727C0A-3567-4D50-8AA0-6D6EF9C833EC}" dt="2023-04-24T06:09:23.726" v="1122"/>
          <ac:spMkLst>
            <pc:docMk/>
            <pc:sldMk cId="1399394455" sldId="289"/>
            <ac:spMk id="14" creationId="{A5BE8295-7392-6D1C-E6A0-EEB6A4884E7B}"/>
          </ac:spMkLst>
        </pc:spChg>
        <pc:spChg chg="mod">
          <ac:chgData name="Oscar Perez Concha" userId="a426feaf-0704-48d7-a206-2c429ccb9415" providerId="ADAL" clId="{D0727C0A-3567-4D50-8AA0-6D6EF9C833EC}" dt="2023-04-24T06:09:23.726" v="1122"/>
          <ac:spMkLst>
            <pc:docMk/>
            <pc:sldMk cId="1399394455" sldId="289"/>
            <ac:spMk id="15" creationId="{BEAF0F51-E444-B964-20AD-3B35BAFD6110}"/>
          </ac:spMkLst>
        </pc:spChg>
        <pc:spChg chg="mod">
          <ac:chgData name="Oscar Perez Concha" userId="a426feaf-0704-48d7-a206-2c429ccb9415" providerId="ADAL" clId="{D0727C0A-3567-4D50-8AA0-6D6EF9C833EC}" dt="2023-04-24T06:09:23.726" v="1122"/>
          <ac:spMkLst>
            <pc:docMk/>
            <pc:sldMk cId="1399394455" sldId="289"/>
            <ac:spMk id="17" creationId="{586A8D8F-9F13-1769-FB55-6EEB119FA233}"/>
          </ac:spMkLst>
        </pc:spChg>
        <pc:spChg chg="mod">
          <ac:chgData name="Oscar Perez Concha" userId="a426feaf-0704-48d7-a206-2c429ccb9415" providerId="ADAL" clId="{D0727C0A-3567-4D50-8AA0-6D6EF9C833EC}" dt="2023-04-24T06:09:23.726" v="1122"/>
          <ac:spMkLst>
            <pc:docMk/>
            <pc:sldMk cId="1399394455" sldId="289"/>
            <ac:spMk id="18" creationId="{2E03F180-60EE-5A4B-7764-0CCD76AF068B}"/>
          </ac:spMkLst>
        </pc:spChg>
        <pc:spChg chg="mod">
          <ac:chgData name="Oscar Perez Concha" userId="a426feaf-0704-48d7-a206-2c429ccb9415" providerId="ADAL" clId="{D0727C0A-3567-4D50-8AA0-6D6EF9C833EC}" dt="2023-04-24T06:09:23.726" v="1122"/>
          <ac:spMkLst>
            <pc:docMk/>
            <pc:sldMk cId="1399394455" sldId="289"/>
            <ac:spMk id="19" creationId="{598BA42E-3086-75EB-35FB-7B27F2E4BAF4}"/>
          </ac:spMkLst>
        </pc:spChg>
        <pc:spChg chg="mod">
          <ac:chgData name="Oscar Perez Concha" userId="a426feaf-0704-48d7-a206-2c429ccb9415" providerId="ADAL" clId="{D0727C0A-3567-4D50-8AA0-6D6EF9C833EC}" dt="2023-04-24T06:09:23.726" v="1122"/>
          <ac:spMkLst>
            <pc:docMk/>
            <pc:sldMk cId="1399394455" sldId="289"/>
            <ac:spMk id="20" creationId="{8017D2A4-ECA5-498A-B4CE-A64AFC1E0BC8}"/>
          </ac:spMkLst>
        </pc:spChg>
        <pc:spChg chg="mod">
          <ac:chgData name="Oscar Perez Concha" userId="a426feaf-0704-48d7-a206-2c429ccb9415" providerId="ADAL" clId="{D0727C0A-3567-4D50-8AA0-6D6EF9C833EC}" dt="2023-04-24T06:09:23.726" v="1122"/>
          <ac:spMkLst>
            <pc:docMk/>
            <pc:sldMk cId="1399394455" sldId="289"/>
            <ac:spMk id="21" creationId="{36109A19-E214-7BE8-42B1-ABE53C63FA7A}"/>
          </ac:spMkLst>
        </pc:spChg>
        <pc:spChg chg="mod">
          <ac:chgData name="Oscar Perez Concha" userId="a426feaf-0704-48d7-a206-2c429ccb9415" providerId="ADAL" clId="{D0727C0A-3567-4D50-8AA0-6D6EF9C833EC}" dt="2023-04-24T06:09:23.726" v="1122"/>
          <ac:spMkLst>
            <pc:docMk/>
            <pc:sldMk cId="1399394455" sldId="289"/>
            <ac:spMk id="22" creationId="{CF7FAC5E-0DA7-918A-C8E8-EF81A0552E41}"/>
          </ac:spMkLst>
        </pc:spChg>
        <pc:spChg chg="mod">
          <ac:chgData name="Oscar Perez Concha" userId="a426feaf-0704-48d7-a206-2c429ccb9415" providerId="ADAL" clId="{D0727C0A-3567-4D50-8AA0-6D6EF9C833EC}" dt="2023-04-24T06:09:23.726" v="1122"/>
          <ac:spMkLst>
            <pc:docMk/>
            <pc:sldMk cId="1399394455" sldId="289"/>
            <ac:spMk id="23" creationId="{98C84615-7999-4EA4-CD82-2F33FD585E70}"/>
          </ac:spMkLst>
        </pc:spChg>
        <pc:spChg chg="mod">
          <ac:chgData name="Oscar Perez Concha" userId="a426feaf-0704-48d7-a206-2c429ccb9415" providerId="ADAL" clId="{D0727C0A-3567-4D50-8AA0-6D6EF9C833EC}" dt="2023-04-24T06:09:23.726" v="1122"/>
          <ac:spMkLst>
            <pc:docMk/>
            <pc:sldMk cId="1399394455" sldId="289"/>
            <ac:spMk id="24" creationId="{A50EB5FF-0947-CA4D-1F82-D7C1853A70B4}"/>
          </ac:spMkLst>
        </pc:spChg>
        <pc:spChg chg="mod">
          <ac:chgData name="Oscar Perez Concha" userId="a426feaf-0704-48d7-a206-2c429ccb9415" providerId="ADAL" clId="{D0727C0A-3567-4D50-8AA0-6D6EF9C833EC}" dt="2023-04-24T06:09:23.726" v="1122"/>
          <ac:spMkLst>
            <pc:docMk/>
            <pc:sldMk cId="1399394455" sldId="289"/>
            <ac:spMk id="25" creationId="{98D83A17-7342-0D2A-5027-EE0AFD219FB7}"/>
          </ac:spMkLst>
        </pc:spChg>
        <pc:spChg chg="mod">
          <ac:chgData name="Oscar Perez Concha" userId="a426feaf-0704-48d7-a206-2c429ccb9415" providerId="ADAL" clId="{D0727C0A-3567-4D50-8AA0-6D6EF9C833EC}" dt="2023-04-24T06:09:23.726" v="1122"/>
          <ac:spMkLst>
            <pc:docMk/>
            <pc:sldMk cId="1399394455" sldId="289"/>
            <ac:spMk id="26" creationId="{0A9D5005-9D74-4032-53C4-00389A2D5CC3}"/>
          </ac:spMkLst>
        </pc:spChg>
        <pc:spChg chg="mod">
          <ac:chgData name="Oscar Perez Concha" userId="a426feaf-0704-48d7-a206-2c429ccb9415" providerId="ADAL" clId="{D0727C0A-3567-4D50-8AA0-6D6EF9C833EC}" dt="2023-04-24T06:09:23.726" v="1122"/>
          <ac:spMkLst>
            <pc:docMk/>
            <pc:sldMk cId="1399394455" sldId="289"/>
            <ac:spMk id="29" creationId="{75078A9A-0DD6-18BC-3002-74EE692AA98F}"/>
          </ac:spMkLst>
        </pc:spChg>
        <pc:spChg chg="mod">
          <ac:chgData name="Oscar Perez Concha" userId="a426feaf-0704-48d7-a206-2c429ccb9415" providerId="ADAL" clId="{D0727C0A-3567-4D50-8AA0-6D6EF9C833EC}" dt="2023-04-24T06:09:23.726" v="1122"/>
          <ac:spMkLst>
            <pc:docMk/>
            <pc:sldMk cId="1399394455" sldId="289"/>
            <ac:spMk id="31" creationId="{12FE87FD-30A2-F1F0-2132-81AD0FDE4F7C}"/>
          </ac:spMkLst>
        </pc:spChg>
        <pc:spChg chg="mod">
          <ac:chgData name="Oscar Perez Concha" userId="a426feaf-0704-48d7-a206-2c429ccb9415" providerId="ADAL" clId="{D0727C0A-3567-4D50-8AA0-6D6EF9C833EC}" dt="2023-04-24T06:09:23.726" v="1122"/>
          <ac:spMkLst>
            <pc:docMk/>
            <pc:sldMk cId="1399394455" sldId="289"/>
            <ac:spMk id="32" creationId="{3FB4ED6B-02EB-0C3B-21CD-32244B9D76DF}"/>
          </ac:spMkLst>
        </pc:spChg>
        <pc:spChg chg="mod">
          <ac:chgData name="Oscar Perez Concha" userId="a426feaf-0704-48d7-a206-2c429ccb9415" providerId="ADAL" clId="{D0727C0A-3567-4D50-8AA0-6D6EF9C833EC}" dt="2023-04-24T06:09:23.726" v="1122"/>
          <ac:spMkLst>
            <pc:docMk/>
            <pc:sldMk cId="1399394455" sldId="289"/>
            <ac:spMk id="34" creationId="{7DD4ED6F-BBEE-85B5-AEB3-516343203D6E}"/>
          </ac:spMkLst>
        </pc:spChg>
        <pc:spChg chg="mod">
          <ac:chgData name="Oscar Perez Concha" userId="a426feaf-0704-48d7-a206-2c429ccb9415" providerId="ADAL" clId="{D0727C0A-3567-4D50-8AA0-6D6EF9C833EC}" dt="2023-04-24T06:09:23.726" v="1122"/>
          <ac:spMkLst>
            <pc:docMk/>
            <pc:sldMk cId="1399394455" sldId="289"/>
            <ac:spMk id="35" creationId="{A98C0242-722E-A001-23C3-4AB48ADACB8C}"/>
          </ac:spMkLst>
        </pc:spChg>
        <pc:spChg chg="mod">
          <ac:chgData name="Oscar Perez Concha" userId="a426feaf-0704-48d7-a206-2c429ccb9415" providerId="ADAL" clId="{D0727C0A-3567-4D50-8AA0-6D6EF9C833EC}" dt="2023-04-24T06:09:23.726" v="1122"/>
          <ac:spMkLst>
            <pc:docMk/>
            <pc:sldMk cId="1399394455" sldId="289"/>
            <ac:spMk id="36" creationId="{6A0F9BBF-189E-340E-7F42-011005D0D9E0}"/>
          </ac:spMkLst>
        </pc:spChg>
        <pc:spChg chg="mod">
          <ac:chgData name="Oscar Perez Concha" userId="a426feaf-0704-48d7-a206-2c429ccb9415" providerId="ADAL" clId="{D0727C0A-3567-4D50-8AA0-6D6EF9C833EC}" dt="2023-04-24T06:09:23.726" v="1122"/>
          <ac:spMkLst>
            <pc:docMk/>
            <pc:sldMk cId="1399394455" sldId="289"/>
            <ac:spMk id="37" creationId="{6CE64263-3C8E-3C55-70CD-9A1FAE258D6C}"/>
          </ac:spMkLst>
        </pc:spChg>
        <pc:spChg chg="mod">
          <ac:chgData name="Oscar Perez Concha" userId="a426feaf-0704-48d7-a206-2c429ccb9415" providerId="ADAL" clId="{D0727C0A-3567-4D50-8AA0-6D6EF9C833EC}" dt="2023-04-24T06:09:23.726" v="1122"/>
          <ac:spMkLst>
            <pc:docMk/>
            <pc:sldMk cId="1399394455" sldId="289"/>
            <ac:spMk id="38" creationId="{B5B3AE1C-CDD0-30BC-810E-9A0FE1D25B45}"/>
          </ac:spMkLst>
        </pc:spChg>
        <pc:spChg chg="mod">
          <ac:chgData name="Oscar Perez Concha" userId="a426feaf-0704-48d7-a206-2c429ccb9415" providerId="ADAL" clId="{D0727C0A-3567-4D50-8AA0-6D6EF9C833EC}" dt="2023-04-24T06:09:23.726" v="1122"/>
          <ac:spMkLst>
            <pc:docMk/>
            <pc:sldMk cId="1399394455" sldId="289"/>
            <ac:spMk id="40" creationId="{17834416-21DE-FA17-55DE-EC6F29539954}"/>
          </ac:spMkLst>
        </pc:spChg>
        <pc:spChg chg="mod">
          <ac:chgData name="Oscar Perez Concha" userId="a426feaf-0704-48d7-a206-2c429ccb9415" providerId="ADAL" clId="{D0727C0A-3567-4D50-8AA0-6D6EF9C833EC}" dt="2023-04-24T06:09:23.726" v="1122"/>
          <ac:spMkLst>
            <pc:docMk/>
            <pc:sldMk cId="1399394455" sldId="289"/>
            <ac:spMk id="41" creationId="{239C176B-B0E0-175C-9EAC-608FF63652B1}"/>
          </ac:spMkLst>
        </pc:spChg>
        <pc:spChg chg="mod">
          <ac:chgData name="Oscar Perez Concha" userId="a426feaf-0704-48d7-a206-2c429ccb9415" providerId="ADAL" clId="{D0727C0A-3567-4D50-8AA0-6D6EF9C833EC}" dt="2023-04-24T06:09:23.726" v="1122"/>
          <ac:spMkLst>
            <pc:docMk/>
            <pc:sldMk cId="1399394455" sldId="289"/>
            <ac:spMk id="42" creationId="{005149C4-5C40-86E9-2209-333D37FA672D}"/>
          </ac:spMkLst>
        </pc:spChg>
        <pc:spChg chg="mod">
          <ac:chgData name="Oscar Perez Concha" userId="a426feaf-0704-48d7-a206-2c429ccb9415" providerId="ADAL" clId="{D0727C0A-3567-4D50-8AA0-6D6EF9C833EC}" dt="2023-04-24T06:09:23.726" v="1122"/>
          <ac:spMkLst>
            <pc:docMk/>
            <pc:sldMk cId="1399394455" sldId="289"/>
            <ac:spMk id="43" creationId="{42B6C6FD-D285-FA24-F9F9-09643C71313E}"/>
          </ac:spMkLst>
        </pc:spChg>
        <pc:spChg chg="mod">
          <ac:chgData name="Oscar Perez Concha" userId="a426feaf-0704-48d7-a206-2c429ccb9415" providerId="ADAL" clId="{D0727C0A-3567-4D50-8AA0-6D6EF9C833EC}" dt="2023-04-24T06:09:23.726" v="1122"/>
          <ac:spMkLst>
            <pc:docMk/>
            <pc:sldMk cId="1399394455" sldId="289"/>
            <ac:spMk id="45" creationId="{9264C83C-19AD-494C-A2EB-97B26819B86E}"/>
          </ac:spMkLst>
        </pc:spChg>
        <pc:spChg chg="mod">
          <ac:chgData name="Oscar Perez Concha" userId="a426feaf-0704-48d7-a206-2c429ccb9415" providerId="ADAL" clId="{D0727C0A-3567-4D50-8AA0-6D6EF9C833EC}" dt="2023-04-24T06:09:23.726" v="1122"/>
          <ac:spMkLst>
            <pc:docMk/>
            <pc:sldMk cId="1399394455" sldId="289"/>
            <ac:spMk id="46" creationId="{5147DCFD-8BA1-FF8A-7D16-34DC60030715}"/>
          </ac:spMkLst>
        </pc:spChg>
        <pc:spChg chg="mod">
          <ac:chgData name="Oscar Perez Concha" userId="a426feaf-0704-48d7-a206-2c429ccb9415" providerId="ADAL" clId="{D0727C0A-3567-4D50-8AA0-6D6EF9C833EC}" dt="2023-04-24T06:09:23.726" v="1122"/>
          <ac:spMkLst>
            <pc:docMk/>
            <pc:sldMk cId="1399394455" sldId="289"/>
            <ac:spMk id="47" creationId="{DE64DEB7-4F8C-6887-D21B-81C8BD73482F}"/>
          </ac:spMkLst>
        </pc:spChg>
        <pc:spChg chg="mod">
          <ac:chgData name="Oscar Perez Concha" userId="a426feaf-0704-48d7-a206-2c429ccb9415" providerId="ADAL" clId="{D0727C0A-3567-4D50-8AA0-6D6EF9C833EC}" dt="2023-04-24T06:09:23.726" v="1122"/>
          <ac:spMkLst>
            <pc:docMk/>
            <pc:sldMk cId="1399394455" sldId="289"/>
            <ac:spMk id="49" creationId="{16F36C22-EDDB-37C7-01FB-42545A09421B}"/>
          </ac:spMkLst>
        </pc:spChg>
        <pc:spChg chg="mod">
          <ac:chgData name="Oscar Perez Concha" userId="a426feaf-0704-48d7-a206-2c429ccb9415" providerId="ADAL" clId="{D0727C0A-3567-4D50-8AA0-6D6EF9C833EC}" dt="2023-04-24T06:09:23.726" v="1122"/>
          <ac:spMkLst>
            <pc:docMk/>
            <pc:sldMk cId="1399394455" sldId="289"/>
            <ac:spMk id="50" creationId="{A29A8E6A-2D1A-3EDA-3CE3-BE3110319E28}"/>
          </ac:spMkLst>
        </pc:spChg>
        <pc:spChg chg="mod">
          <ac:chgData name="Oscar Perez Concha" userId="a426feaf-0704-48d7-a206-2c429ccb9415" providerId="ADAL" clId="{D0727C0A-3567-4D50-8AA0-6D6EF9C833EC}" dt="2023-04-24T06:09:23.726" v="1122"/>
          <ac:spMkLst>
            <pc:docMk/>
            <pc:sldMk cId="1399394455" sldId="289"/>
            <ac:spMk id="51" creationId="{E23EDD62-595A-0330-2987-03332085F2A9}"/>
          </ac:spMkLst>
        </pc:spChg>
        <pc:spChg chg="mod">
          <ac:chgData name="Oscar Perez Concha" userId="a426feaf-0704-48d7-a206-2c429ccb9415" providerId="ADAL" clId="{D0727C0A-3567-4D50-8AA0-6D6EF9C833EC}" dt="2023-04-24T06:09:23.726" v="1122"/>
          <ac:spMkLst>
            <pc:docMk/>
            <pc:sldMk cId="1399394455" sldId="289"/>
            <ac:spMk id="52" creationId="{5971B72F-E45D-EF30-667A-FD1290666CD6}"/>
          </ac:spMkLst>
        </pc:spChg>
        <pc:spChg chg="mod">
          <ac:chgData name="Oscar Perez Concha" userId="a426feaf-0704-48d7-a206-2c429ccb9415" providerId="ADAL" clId="{D0727C0A-3567-4D50-8AA0-6D6EF9C833EC}" dt="2023-04-24T06:09:23.726" v="1122"/>
          <ac:spMkLst>
            <pc:docMk/>
            <pc:sldMk cId="1399394455" sldId="289"/>
            <ac:spMk id="54" creationId="{03212D14-3CB6-F2C1-984D-3365C6A6BEAA}"/>
          </ac:spMkLst>
        </pc:spChg>
        <pc:spChg chg="mod">
          <ac:chgData name="Oscar Perez Concha" userId="a426feaf-0704-48d7-a206-2c429ccb9415" providerId="ADAL" clId="{D0727C0A-3567-4D50-8AA0-6D6EF9C833EC}" dt="2023-04-24T06:09:23.726" v="1122"/>
          <ac:spMkLst>
            <pc:docMk/>
            <pc:sldMk cId="1399394455" sldId="289"/>
            <ac:spMk id="55" creationId="{D1A1DBF0-B9AA-8792-1676-AD575FB44F34}"/>
          </ac:spMkLst>
        </pc:spChg>
        <pc:spChg chg="mod">
          <ac:chgData name="Oscar Perez Concha" userId="a426feaf-0704-48d7-a206-2c429ccb9415" providerId="ADAL" clId="{D0727C0A-3567-4D50-8AA0-6D6EF9C833EC}" dt="2023-04-24T06:09:23.726" v="1122"/>
          <ac:spMkLst>
            <pc:docMk/>
            <pc:sldMk cId="1399394455" sldId="289"/>
            <ac:spMk id="56" creationId="{E37ECF1A-61B5-1C5F-0609-5C8A25EB037D}"/>
          </ac:spMkLst>
        </pc:spChg>
        <pc:spChg chg="mod">
          <ac:chgData name="Oscar Perez Concha" userId="a426feaf-0704-48d7-a206-2c429ccb9415" providerId="ADAL" clId="{D0727C0A-3567-4D50-8AA0-6D6EF9C833EC}" dt="2023-04-24T06:09:23.726" v="1122"/>
          <ac:spMkLst>
            <pc:docMk/>
            <pc:sldMk cId="1399394455" sldId="289"/>
            <ac:spMk id="58" creationId="{98EE417D-14FE-155A-3518-C87D7CC411DB}"/>
          </ac:spMkLst>
        </pc:spChg>
        <pc:spChg chg="mod">
          <ac:chgData name="Oscar Perez Concha" userId="a426feaf-0704-48d7-a206-2c429ccb9415" providerId="ADAL" clId="{D0727C0A-3567-4D50-8AA0-6D6EF9C833EC}" dt="2023-04-24T06:09:23.726" v="1122"/>
          <ac:spMkLst>
            <pc:docMk/>
            <pc:sldMk cId="1399394455" sldId="289"/>
            <ac:spMk id="59" creationId="{DFDA18AE-E3AC-CFFB-388D-B980AF83B6B0}"/>
          </ac:spMkLst>
        </pc:spChg>
        <pc:spChg chg="mod">
          <ac:chgData name="Oscar Perez Concha" userId="a426feaf-0704-48d7-a206-2c429ccb9415" providerId="ADAL" clId="{D0727C0A-3567-4D50-8AA0-6D6EF9C833EC}" dt="2023-04-24T06:09:23.726" v="1122"/>
          <ac:spMkLst>
            <pc:docMk/>
            <pc:sldMk cId="1399394455" sldId="289"/>
            <ac:spMk id="60" creationId="{AB5848A4-C94F-E378-DEB5-D827225077E5}"/>
          </ac:spMkLst>
        </pc:spChg>
        <pc:spChg chg="mod">
          <ac:chgData name="Oscar Perez Concha" userId="a426feaf-0704-48d7-a206-2c429ccb9415" providerId="ADAL" clId="{D0727C0A-3567-4D50-8AA0-6D6EF9C833EC}" dt="2023-04-24T06:09:23.726" v="1122"/>
          <ac:spMkLst>
            <pc:docMk/>
            <pc:sldMk cId="1399394455" sldId="289"/>
            <ac:spMk id="62" creationId="{625959EE-AE4D-0D07-4D2C-65F77C4CECF6}"/>
          </ac:spMkLst>
        </pc:spChg>
        <pc:spChg chg="mod">
          <ac:chgData name="Oscar Perez Concha" userId="a426feaf-0704-48d7-a206-2c429ccb9415" providerId="ADAL" clId="{D0727C0A-3567-4D50-8AA0-6D6EF9C833EC}" dt="2023-04-24T06:09:23.726" v="1122"/>
          <ac:spMkLst>
            <pc:docMk/>
            <pc:sldMk cId="1399394455" sldId="289"/>
            <ac:spMk id="63" creationId="{42142718-C2D8-4F68-63FF-B44D8547BCF4}"/>
          </ac:spMkLst>
        </pc:spChg>
        <pc:spChg chg="mod">
          <ac:chgData name="Oscar Perez Concha" userId="a426feaf-0704-48d7-a206-2c429ccb9415" providerId="ADAL" clId="{D0727C0A-3567-4D50-8AA0-6D6EF9C833EC}" dt="2023-04-24T06:09:23.726" v="1122"/>
          <ac:spMkLst>
            <pc:docMk/>
            <pc:sldMk cId="1399394455" sldId="289"/>
            <ac:spMk id="64" creationId="{541A89F4-1D35-4204-35B7-CC63ACA0E382}"/>
          </ac:spMkLst>
        </pc:spChg>
        <pc:spChg chg="mod">
          <ac:chgData name="Oscar Perez Concha" userId="a426feaf-0704-48d7-a206-2c429ccb9415" providerId="ADAL" clId="{D0727C0A-3567-4D50-8AA0-6D6EF9C833EC}" dt="2023-04-24T06:11:34.819" v="1179" actId="404"/>
          <ac:spMkLst>
            <pc:docMk/>
            <pc:sldMk cId="1399394455" sldId="289"/>
            <ac:spMk id="68" creationId="{6682581E-648A-56FE-9F32-15AD47E515EB}"/>
          </ac:spMkLst>
        </pc:spChg>
        <pc:spChg chg="mod">
          <ac:chgData name="Oscar Perez Concha" userId="a426feaf-0704-48d7-a206-2c429ccb9415" providerId="ADAL" clId="{D0727C0A-3567-4D50-8AA0-6D6EF9C833EC}" dt="2023-04-24T06:11:35.567" v="1181" actId="404"/>
          <ac:spMkLst>
            <pc:docMk/>
            <pc:sldMk cId="1399394455" sldId="289"/>
            <ac:spMk id="70" creationId="{836E36E0-A305-DAE7-0950-25A076863C14}"/>
          </ac:spMkLst>
        </pc:spChg>
        <pc:spChg chg="mod">
          <ac:chgData name="Oscar Perez Concha" userId="a426feaf-0704-48d7-a206-2c429ccb9415" providerId="ADAL" clId="{D0727C0A-3567-4D50-8AA0-6D6EF9C833EC}" dt="2023-04-24T06:09:32.653" v="1125"/>
          <ac:spMkLst>
            <pc:docMk/>
            <pc:sldMk cId="1399394455" sldId="289"/>
            <ac:spMk id="71" creationId="{697664CC-0DD9-CF40-49BA-61A1EDD26F33}"/>
          </ac:spMkLst>
        </pc:spChg>
        <pc:spChg chg="mod">
          <ac:chgData name="Oscar Perez Concha" userId="a426feaf-0704-48d7-a206-2c429ccb9415" providerId="ADAL" clId="{D0727C0A-3567-4D50-8AA0-6D6EF9C833EC}" dt="2023-04-24T06:09:32.653" v="1125"/>
          <ac:spMkLst>
            <pc:docMk/>
            <pc:sldMk cId="1399394455" sldId="289"/>
            <ac:spMk id="72" creationId="{336613AC-83AE-3783-5F40-6903346B66A2}"/>
          </ac:spMkLst>
        </pc:spChg>
        <pc:spChg chg="mod">
          <ac:chgData name="Oscar Perez Concha" userId="a426feaf-0704-48d7-a206-2c429ccb9415" providerId="ADAL" clId="{D0727C0A-3567-4D50-8AA0-6D6EF9C833EC}" dt="2023-04-24T06:09:32.653" v="1125"/>
          <ac:spMkLst>
            <pc:docMk/>
            <pc:sldMk cId="1399394455" sldId="289"/>
            <ac:spMk id="74" creationId="{B1D31E36-CC63-9A68-E134-4E5F6D115DAD}"/>
          </ac:spMkLst>
        </pc:spChg>
        <pc:spChg chg="mod">
          <ac:chgData name="Oscar Perez Concha" userId="a426feaf-0704-48d7-a206-2c429ccb9415" providerId="ADAL" clId="{D0727C0A-3567-4D50-8AA0-6D6EF9C833EC}" dt="2023-04-24T06:09:32.653" v="1125"/>
          <ac:spMkLst>
            <pc:docMk/>
            <pc:sldMk cId="1399394455" sldId="289"/>
            <ac:spMk id="75" creationId="{CA7429A6-AFC0-5045-210F-38CC391965EC}"/>
          </ac:spMkLst>
        </pc:spChg>
        <pc:spChg chg="mod">
          <ac:chgData name="Oscar Perez Concha" userId="a426feaf-0704-48d7-a206-2c429ccb9415" providerId="ADAL" clId="{D0727C0A-3567-4D50-8AA0-6D6EF9C833EC}" dt="2023-04-24T06:09:32.653" v="1125"/>
          <ac:spMkLst>
            <pc:docMk/>
            <pc:sldMk cId="1399394455" sldId="289"/>
            <ac:spMk id="76" creationId="{B3126296-4002-937E-D2C9-D23C28999DFC}"/>
          </ac:spMkLst>
        </pc:spChg>
        <pc:spChg chg="mod">
          <ac:chgData name="Oscar Perez Concha" userId="a426feaf-0704-48d7-a206-2c429ccb9415" providerId="ADAL" clId="{D0727C0A-3567-4D50-8AA0-6D6EF9C833EC}" dt="2023-04-24T06:09:32.653" v="1125"/>
          <ac:spMkLst>
            <pc:docMk/>
            <pc:sldMk cId="1399394455" sldId="289"/>
            <ac:spMk id="77" creationId="{63257B46-1B68-7E4B-DC4C-C023D53EEEF4}"/>
          </ac:spMkLst>
        </pc:spChg>
        <pc:spChg chg="mod">
          <ac:chgData name="Oscar Perez Concha" userId="a426feaf-0704-48d7-a206-2c429ccb9415" providerId="ADAL" clId="{D0727C0A-3567-4D50-8AA0-6D6EF9C833EC}" dt="2023-04-24T06:09:32.653" v="1125"/>
          <ac:spMkLst>
            <pc:docMk/>
            <pc:sldMk cId="1399394455" sldId="289"/>
            <ac:spMk id="78" creationId="{0DF9CF5D-9A00-32C3-4738-5D41B7E399EA}"/>
          </ac:spMkLst>
        </pc:spChg>
        <pc:spChg chg="mod">
          <ac:chgData name="Oscar Perez Concha" userId="a426feaf-0704-48d7-a206-2c429ccb9415" providerId="ADAL" clId="{D0727C0A-3567-4D50-8AA0-6D6EF9C833EC}" dt="2023-04-24T06:09:32.653" v="1125"/>
          <ac:spMkLst>
            <pc:docMk/>
            <pc:sldMk cId="1399394455" sldId="289"/>
            <ac:spMk id="79" creationId="{285E241F-919F-C223-A766-AD9BDE294DCB}"/>
          </ac:spMkLst>
        </pc:spChg>
        <pc:spChg chg="mod">
          <ac:chgData name="Oscar Perez Concha" userId="a426feaf-0704-48d7-a206-2c429ccb9415" providerId="ADAL" clId="{D0727C0A-3567-4D50-8AA0-6D6EF9C833EC}" dt="2023-04-24T06:09:32.653" v="1125"/>
          <ac:spMkLst>
            <pc:docMk/>
            <pc:sldMk cId="1399394455" sldId="289"/>
            <ac:spMk id="80" creationId="{FD3E1F41-825D-B145-0611-82AA2280D352}"/>
          </ac:spMkLst>
        </pc:spChg>
        <pc:spChg chg="mod">
          <ac:chgData name="Oscar Perez Concha" userId="a426feaf-0704-48d7-a206-2c429ccb9415" providerId="ADAL" clId="{D0727C0A-3567-4D50-8AA0-6D6EF9C833EC}" dt="2023-04-24T06:09:32.653" v="1125"/>
          <ac:spMkLst>
            <pc:docMk/>
            <pc:sldMk cId="1399394455" sldId="289"/>
            <ac:spMk id="81" creationId="{643A441D-2585-46C5-EEE3-97E017F583DE}"/>
          </ac:spMkLst>
        </pc:spChg>
        <pc:spChg chg="mod">
          <ac:chgData name="Oscar Perez Concha" userId="a426feaf-0704-48d7-a206-2c429ccb9415" providerId="ADAL" clId="{D0727C0A-3567-4D50-8AA0-6D6EF9C833EC}" dt="2023-04-24T06:09:32.653" v="1125"/>
          <ac:spMkLst>
            <pc:docMk/>
            <pc:sldMk cId="1399394455" sldId="289"/>
            <ac:spMk id="82" creationId="{45ADF071-5645-1BA6-4204-F5F338397FAA}"/>
          </ac:spMkLst>
        </pc:spChg>
        <pc:spChg chg="mod">
          <ac:chgData name="Oscar Perez Concha" userId="a426feaf-0704-48d7-a206-2c429ccb9415" providerId="ADAL" clId="{D0727C0A-3567-4D50-8AA0-6D6EF9C833EC}" dt="2023-04-24T06:09:32.653" v="1125"/>
          <ac:spMkLst>
            <pc:docMk/>
            <pc:sldMk cId="1399394455" sldId="289"/>
            <ac:spMk id="83" creationId="{69877C4E-C5C5-6B4E-F8F9-41D40B2153C2}"/>
          </ac:spMkLst>
        </pc:spChg>
        <pc:spChg chg="mod">
          <ac:chgData name="Oscar Perez Concha" userId="a426feaf-0704-48d7-a206-2c429ccb9415" providerId="ADAL" clId="{D0727C0A-3567-4D50-8AA0-6D6EF9C833EC}" dt="2023-04-24T06:11:33.519" v="1176" actId="404"/>
          <ac:spMkLst>
            <pc:docMk/>
            <pc:sldMk cId="1399394455" sldId="289"/>
            <ac:spMk id="86" creationId="{8C351CE5-A5E9-164D-E3A6-700826E3FEAD}"/>
          </ac:spMkLst>
        </pc:spChg>
        <pc:spChg chg="mod">
          <ac:chgData name="Oscar Perez Concha" userId="a426feaf-0704-48d7-a206-2c429ccb9415" providerId="ADAL" clId="{D0727C0A-3567-4D50-8AA0-6D6EF9C833EC}" dt="2023-04-24T06:09:32.653" v="1125"/>
          <ac:spMkLst>
            <pc:docMk/>
            <pc:sldMk cId="1399394455" sldId="289"/>
            <ac:spMk id="88" creationId="{416EC5D8-5E2E-1BB7-FD83-3E6A80840E56}"/>
          </ac:spMkLst>
        </pc:spChg>
        <pc:spChg chg="mod">
          <ac:chgData name="Oscar Perez Concha" userId="a426feaf-0704-48d7-a206-2c429ccb9415" providerId="ADAL" clId="{D0727C0A-3567-4D50-8AA0-6D6EF9C833EC}" dt="2023-04-24T06:11:33.861" v="1177" actId="404"/>
          <ac:spMkLst>
            <pc:docMk/>
            <pc:sldMk cId="1399394455" sldId="289"/>
            <ac:spMk id="89" creationId="{203481CC-97D4-76CE-2B65-50B80A02FF1A}"/>
          </ac:spMkLst>
        </pc:spChg>
        <pc:spChg chg="mod">
          <ac:chgData name="Oscar Perez Concha" userId="a426feaf-0704-48d7-a206-2c429ccb9415" providerId="ADAL" clId="{D0727C0A-3567-4D50-8AA0-6D6EF9C833EC}" dt="2023-04-24T06:09:32.653" v="1125"/>
          <ac:spMkLst>
            <pc:docMk/>
            <pc:sldMk cId="1399394455" sldId="289"/>
            <ac:spMk id="91" creationId="{15B599DA-DF72-39F6-6C7B-7FBF07138A30}"/>
          </ac:spMkLst>
        </pc:spChg>
        <pc:spChg chg="mod">
          <ac:chgData name="Oscar Perez Concha" userId="a426feaf-0704-48d7-a206-2c429ccb9415" providerId="ADAL" clId="{D0727C0A-3567-4D50-8AA0-6D6EF9C833EC}" dt="2023-04-24T06:09:32.653" v="1125"/>
          <ac:spMkLst>
            <pc:docMk/>
            <pc:sldMk cId="1399394455" sldId="289"/>
            <ac:spMk id="92" creationId="{1EEC95DA-C451-077F-6CDB-EA2627C22219}"/>
          </ac:spMkLst>
        </pc:spChg>
        <pc:spChg chg="mod">
          <ac:chgData name="Oscar Perez Concha" userId="a426feaf-0704-48d7-a206-2c429ccb9415" providerId="ADAL" clId="{D0727C0A-3567-4D50-8AA0-6D6EF9C833EC}" dt="2023-04-24T06:09:32.653" v="1125"/>
          <ac:spMkLst>
            <pc:docMk/>
            <pc:sldMk cId="1399394455" sldId="289"/>
            <ac:spMk id="93" creationId="{C9B79B23-7514-C6DA-AE2F-9BB98370571C}"/>
          </ac:spMkLst>
        </pc:spChg>
        <pc:spChg chg="mod">
          <ac:chgData name="Oscar Perez Concha" userId="a426feaf-0704-48d7-a206-2c429ccb9415" providerId="ADAL" clId="{D0727C0A-3567-4D50-8AA0-6D6EF9C833EC}" dt="2023-04-24T06:09:32.653" v="1125"/>
          <ac:spMkLst>
            <pc:docMk/>
            <pc:sldMk cId="1399394455" sldId="289"/>
            <ac:spMk id="94" creationId="{FBCB2AA7-1486-5C59-930F-A7B4701B5846}"/>
          </ac:spMkLst>
        </pc:spChg>
        <pc:spChg chg="mod">
          <ac:chgData name="Oscar Perez Concha" userId="a426feaf-0704-48d7-a206-2c429ccb9415" providerId="ADAL" clId="{D0727C0A-3567-4D50-8AA0-6D6EF9C833EC}" dt="2023-04-24T06:09:32.653" v="1125"/>
          <ac:spMkLst>
            <pc:docMk/>
            <pc:sldMk cId="1399394455" sldId="289"/>
            <ac:spMk id="95" creationId="{B8F8ED9A-04EA-CBEF-9B92-222035E32032}"/>
          </ac:spMkLst>
        </pc:spChg>
        <pc:spChg chg="mod">
          <ac:chgData name="Oscar Perez Concha" userId="a426feaf-0704-48d7-a206-2c429ccb9415" providerId="ADAL" clId="{D0727C0A-3567-4D50-8AA0-6D6EF9C833EC}" dt="2023-04-24T06:09:32.653" v="1125"/>
          <ac:spMkLst>
            <pc:docMk/>
            <pc:sldMk cId="1399394455" sldId="289"/>
            <ac:spMk id="97" creationId="{B1CEED7C-5A2D-FABE-D751-183E77A43987}"/>
          </ac:spMkLst>
        </pc:spChg>
        <pc:spChg chg="mod">
          <ac:chgData name="Oscar Perez Concha" userId="a426feaf-0704-48d7-a206-2c429ccb9415" providerId="ADAL" clId="{D0727C0A-3567-4D50-8AA0-6D6EF9C833EC}" dt="2023-04-24T06:09:32.653" v="1125"/>
          <ac:spMkLst>
            <pc:docMk/>
            <pc:sldMk cId="1399394455" sldId="289"/>
            <ac:spMk id="98" creationId="{E4EC5B89-C5AD-8B67-A53A-79D5913BF71D}"/>
          </ac:spMkLst>
        </pc:spChg>
        <pc:spChg chg="mod">
          <ac:chgData name="Oscar Perez Concha" userId="a426feaf-0704-48d7-a206-2c429ccb9415" providerId="ADAL" clId="{D0727C0A-3567-4D50-8AA0-6D6EF9C833EC}" dt="2023-04-24T06:09:32.653" v="1125"/>
          <ac:spMkLst>
            <pc:docMk/>
            <pc:sldMk cId="1399394455" sldId="289"/>
            <ac:spMk id="99" creationId="{DC98F6D5-75B1-D202-AB5D-ED593CF46054}"/>
          </ac:spMkLst>
        </pc:spChg>
        <pc:spChg chg="mod">
          <ac:chgData name="Oscar Perez Concha" userId="a426feaf-0704-48d7-a206-2c429ccb9415" providerId="ADAL" clId="{D0727C0A-3567-4D50-8AA0-6D6EF9C833EC}" dt="2023-04-24T06:09:32.653" v="1125"/>
          <ac:spMkLst>
            <pc:docMk/>
            <pc:sldMk cId="1399394455" sldId="289"/>
            <ac:spMk id="100" creationId="{472CEEBC-57EC-06A0-B7ED-66F9C3A6BFB2}"/>
          </ac:spMkLst>
        </pc:spChg>
        <pc:spChg chg="mod">
          <ac:chgData name="Oscar Perez Concha" userId="a426feaf-0704-48d7-a206-2c429ccb9415" providerId="ADAL" clId="{D0727C0A-3567-4D50-8AA0-6D6EF9C833EC}" dt="2023-04-24T06:09:32.653" v="1125"/>
          <ac:spMkLst>
            <pc:docMk/>
            <pc:sldMk cId="1399394455" sldId="289"/>
            <ac:spMk id="102" creationId="{221DCA91-E1A8-C971-391A-E47EB59E9FEC}"/>
          </ac:spMkLst>
        </pc:spChg>
        <pc:spChg chg="mod">
          <ac:chgData name="Oscar Perez Concha" userId="a426feaf-0704-48d7-a206-2c429ccb9415" providerId="ADAL" clId="{D0727C0A-3567-4D50-8AA0-6D6EF9C833EC}" dt="2023-04-24T06:09:32.653" v="1125"/>
          <ac:spMkLst>
            <pc:docMk/>
            <pc:sldMk cId="1399394455" sldId="289"/>
            <ac:spMk id="103" creationId="{917DA9DF-33A7-0DE3-D268-C31FD7E169E2}"/>
          </ac:spMkLst>
        </pc:spChg>
        <pc:spChg chg="mod">
          <ac:chgData name="Oscar Perez Concha" userId="a426feaf-0704-48d7-a206-2c429ccb9415" providerId="ADAL" clId="{D0727C0A-3567-4D50-8AA0-6D6EF9C833EC}" dt="2023-04-24T06:09:32.653" v="1125"/>
          <ac:spMkLst>
            <pc:docMk/>
            <pc:sldMk cId="1399394455" sldId="289"/>
            <ac:spMk id="104" creationId="{3BE637E8-F78D-6E2B-E800-E417388941DF}"/>
          </ac:spMkLst>
        </pc:spChg>
        <pc:spChg chg="mod">
          <ac:chgData name="Oscar Perez Concha" userId="a426feaf-0704-48d7-a206-2c429ccb9415" providerId="ADAL" clId="{D0727C0A-3567-4D50-8AA0-6D6EF9C833EC}" dt="2023-04-24T06:09:32.653" v="1125"/>
          <ac:spMkLst>
            <pc:docMk/>
            <pc:sldMk cId="1399394455" sldId="289"/>
            <ac:spMk id="106" creationId="{D3F1CF62-F1C4-0AED-5269-EAD476A298D1}"/>
          </ac:spMkLst>
        </pc:spChg>
        <pc:spChg chg="mod">
          <ac:chgData name="Oscar Perez Concha" userId="a426feaf-0704-48d7-a206-2c429ccb9415" providerId="ADAL" clId="{D0727C0A-3567-4D50-8AA0-6D6EF9C833EC}" dt="2023-04-24T06:09:32.653" v="1125"/>
          <ac:spMkLst>
            <pc:docMk/>
            <pc:sldMk cId="1399394455" sldId="289"/>
            <ac:spMk id="107" creationId="{8855294D-CCB9-B0A0-0111-E9592A67543F}"/>
          </ac:spMkLst>
        </pc:spChg>
        <pc:spChg chg="mod">
          <ac:chgData name="Oscar Perez Concha" userId="a426feaf-0704-48d7-a206-2c429ccb9415" providerId="ADAL" clId="{D0727C0A-3567-4D50-8AA0-6D6EF9C833EC}" dt="2023-04-24T06:09:32.653" v="1125"/>
          <ac:spMkLst>
            <pc:docMk/>
            <pc:sldMk cId="1399394455" sldId="289"/>
            <ac:spMk id="108" creationId="{721226DB-FDB7-2BA9-2C0C-BF6393CA62F1}"/>
          </ac:spMkLst>
        </pc:spChg>
        <pc:spChg chg="mod">
          <ac:chgData name="Oscar Perez Concha" userId="a426feaf-0704-48d7-a206-2c429ccb9415" providerId="ADAL" clId="{D0727C0A-3567-4D50-8AA0-6D6EF9C833EC}" dt="2023-04-24T06:09:32.653" v="1125"/>
          <ac:spMkLst>
            <pc:docMk/>
            <pc:sldMk cId="1399394455" sldId="289"/>
            <ac:spMk id="109" creationId="{0D0A89A9-1D8D-FF87-BFA0-CA5B389DA9D4}"/>
          </ac:spMkLst>
        </pc:spChg>
        <pc:spChg chg="mod">
          <ac:chgData name="Oscar Perez Concha" userId="a426feaf-0704-48d7-a206-2c429ccb9415" providerId="ADAL" clId="{D0727C0A-3567-4D50-8AA0-6D6EF9C833EC}" dt="2023-04-24T06:09:32.653" v="1125"/>
          <ac:spMkLst>
            <pc:docMk/>
            <pc:sldMk cId="1399394455" sldId="289"/>
            <ac:spMk id="111" creationId="{D1E906F0-D4B4-F0C6-B416-B95E4E0BDF0F}"/>
          </ac:spMkLst>
        </pc:spChg>
        <pc:spChg chg="mod">
          <ac:chgData name="Oscar Perez Concha" userId="a426feaf-0704-48d7-a206-2c429ccb9415" providerId="ADAL" clId="{D0727C0A-3567-4D50-8AA0-6D6EF9C833EC}" dt="2023-04-24T06:09:32.653" v="1125"/>
          <ac:spMkLst>
            <pc:docMk/>
            <pc:sldMk cId="1399394455" sldId="289"/>
            <ac:spMk id="112" creationId="{83F4B51E-B4E7-C251-199F-08DDB28DE788}"/>
          </ac:spMkLst>
        </pc:spChg>
        <pc:spChg chg="mod">
          <ac:chgData name="Oscar Perez Concha" userId="a426feaf-0704-48d7-a206-2c429ccb9415" providerId="ADAL" clId="{D0727C0A-3567-4D50-8AA0-6D6EF9C833EC}" dt="2023-04-24T06:09:32.653" v="1125"/>
          <ac:spMkLst>
            <pc:docMk/>
            <pc:sldMk cId="1399394455" sldId="289"/>
            <ac:spMk id="113" creationId="{40E142D9-D7C7-DC70-3274-2CDC989F9870}"/>
          </ac:spMkLst>
        </pc:spChg>
        <pc:spChg chg="mod">
          <ac:chgData name="Oscar Perez Concha" userId="a426feaf-0704-48d7-a206-2c429ccb9415" providerId="ADAL" clId="{D0727C0A-3567-4D50-8AA0-6D6EF9C833EC}" dt="2023-04-24T06:09:32.653" v="1125"/>
          <ac:spMkLst>
            <pc:docMk/>
            <pc:sldMk cId="1399394455" sldId="289"/>
            <ac:spMk id="115" creationId="{CDAF620E-4335-1A23-66D2-5AC62D70E44F}"/>
          </ac:spMkLst>
        </pc:spChg>
        <pc:spChg chg="mod">
          <ac:chgData name="Oscar Perez Concha" userId="a426feaf-0704-48d7-a206-2c429ccb9415" providerId="ADAL" clId="{D0727C0A-3567-4D50-8AA0-6D6EF9C833EC}" dt="2023-04-24T06:09:32.653" v="1125"/>
          <ac:spMkLst>
            <pc:docMk/>
            <pc:sldMk cId="1399394455" sldId="289"/>
            <ac:spMk id="116" creationId="{DE057D30-EFCE-CD22-5245-B8FEA13C5A4C}"/>
          </ac:spMkLst>
        </pc:spChg>
        <pc:spChg chg="mod">
          <ac:chgData name="Oscar Perez Concha" userId="a426feaf-0704-48d7-a206-2c429ccb9415" providerId="ADAL" clId="{D0727C0A-3567-4D50-8AA0-6D6EF9C833EC}" dt="2023-04-24T06:09:32.653" v="1125"/>
          <ac:spMkLst>
            <pc:docMk/>
            <pc:sldMk cId="1399394455" sldId="289"/>
            <ac:spMk id="117" creationId="{4F9B97D0-8F57-9ADF-F305-FD201DDE2824}"/>
          </ac:spMkLst>
        </pc:spChg>
        <pc:spChg chg="mod">
          <ac:chgData name="Oscar Perez Concha" userId="a426feaf-0704-48d7-a206-2c429ccb9415" providerId="ADAL" clId="{D0727C0A-3567-4D50-8AA0-6D6EF9C833EC}" dt="2023-04-24T06:11:36.167" v="1183" actId="404"/>
          <ac:spMkLst>
            <pc:docMk/>
            <pc:sldMk cId="1399394455" sldId="289"/>
            <ac:spMk id="119" creationId="{B64F636E-DE2F-9E2F-BFAB-924A98D58565}"/>
          </ac:spMkLst>
        </pc:spChg>
        <pc:spChg chg="mod">
          <ac:chgData name="Oscar Perez Concha" userId="a426feaf-0704-48d7-a206-2c429ccb9415" providerId="ADAL" clId="{D0727C0A-3567-4D50-8AA0-6D6EF9C833EC}" dt="2023-04-24T06:09:32.653" v="1125"/>
          <ac:spMkLst>
            <pc:docMk/>
            <pc:sldMk cId="1399394455" sldId="289"/>
            <ac:spMk id="120" creationId="{F0061C84-4395-1D8B-C1BF-B22FD9DB4911}"/>
          </ac:spMkLst>
        </pc:spChg>
        <pc:spChg chg="mod">
          <ac:chgData name="Oscar Perez Concha" userId="a426feaf-0704-48d7-a206-2c429ccb9415" providerId="ADAL" clId="{D0727C0A-3567-4D50-8AA0-6D6EF9C833EC}" dt="2023-04-24T06:09:32.653" v="1125"/>
          <ac:spMkLst>
            <pc:docMk/>
            <pc:sldMk cId="1399394455" sldId="289"/>
            <ac:spMk id="121" creationId="{4A75D6AF-3B0A-F593-7747-A934D7AE4953}"/>
          </ac:spMkLst>
        </pc:spChg>
        <pc:grpChg chg="add del mod">
          <ac:chgData name="Oscar Perez Concha" userId="a426feaf-0704-48d7-a206-2c429ccb9415" providerId="ADAL" clId="{D0727C0A-3567-4D50-8AA0-6D6EF9C833EC}" dt="2023-04-24T06:09:25.525" v="1123"/>
          <ac:grpSpMkLst>
            <pc:docMk/>
            <pc:sldMk cId="1399394455" sldId="289"/>
            <ac:grpSpMk id="8" creationId="{D43D9AE9-0FEC-8B2D-2456-7FC3487338DF}"/>
          </ac:grpSpMkLst>
        </pc:grpChg>
        <pc:grpChg chg="mod">
          <ac:chgData name="Oscar Perez Concha" userId="a426feaf-0704-48d7-a206-2c429ccb9415" providerId="ADAL" clId="{D0727C0A-3567-4D50-8AA0-6D6EF9C833EC}" dt="2023-04-24T06:09:23.726" v="1122"/>
          <ac:grpSpMkLst>
            <pc:docMk/>
            <pc:sldMk cId="1399394455" sldId="289"/>
            <ac:grpSpMk id="9" creationId="{633B463E-2A13-FAA8-017B-F554845100F1}"/>
          </ac:grpSpMkLst>
        </pc:grpChg>
        <pc:grpChg chg="mod">
          <ac:chgData name="Oscar Perez Concha" userId="a426feaf-0704-48d7-a206-2c429ccb9415" providerId="ADAL" clId="{D0727C0A-3567-4D50-8AA0-6D6EF9C833EC}" dt="2023-04-24T06:09:23.726" v="1122"/>
          <ac:grpSpMkLst>
            <pc:docMk/>
            <pc:sldMk cId="1399394455" sldId="289"/>
            <ac:grpSpMk id="16" creationId="{1113C521-AAB9-4BD3-2813-E50F4131FC10}"/>
          </ac:grpSpMkLst>
        </pc:grpChg>
        <pc:grpChg chg="mod">
          <ac:chgData name="Oscar Perez Concha" userId="a426feaf-0704-48d7-a206-2c429ccb9415" providerId="ADAL" clId="{D0727C0A-3567-4D50-8AA0-6D6EF9C833EC}" dt="2023-04-24T06:09:23.726" v="1122"/>
          <ac:grpSpMkLst>
            <pc:docMk/>
            <pc:sldMk cId="1399394455" sldId="289"/>
            <ac:grpSpMk id="27" creationId="{AD618045-CFE1-4CD2-DEBE-F755E733FFC0}"/>
          </ac:grpSpMkLst>
        </pc:grpChg>
        <pc:grpChg chg="mod">
          <ac:chgData name="Oscar Perez Concha" userId="a426feaf-0704-48d7-a206-2c429ccb9415" providerId="ADAL" clId="{D0727C0A-3567-4D50-8AA0-6D6EF9C833EC}" dt="2023-04-24T06:09:23.726" v="1122"/>
          <ac:grpSpMkLst>
            <pc:docMk/>
            <pc:sldMk cId="1399394455" sldId="289"/>
            <ac:grpSpMk id="28" creationId="{DB861FBD-B63A-C58B-3FFB-1D6DAD910571}"/>
          </ac:grpSpMkLst>
        </pc:grpChg>
        <pc:grpChg chg="mod">
          <ac:chgData name="Oscar Perez Concha" userId="a426feaf-0704-48d7-a206-2c429ccb9415" providerId="ADAL" clId="{D0727C0A-3567-4D50-8AA0-6D6EF9C833EC}" dt="2023-04-24T06:09:23.726" v="1122"/>
          <ac:grpSpMkLst>
            <pc:docMk/>
            <pc:sldMk cId="1399394455" sldId="289"/>
            <ac:grpSpMk id="33" creationId="{079D657D-90D2-29EC-0627-B275C2069A2F}"/>
          </ac:grpSpMkLst>
        </pc:grpChg>
        <pc:grpChg chg="mod">
          <ac:chgData name="Oscar Perez Concha" userId="a426feaf-0704-48d7-a206-2c429ccb9415" providerId="ADAL" clId="{D0727C0A-3567-4D50-8AA0-6D6EF9C833EC}" dt="2023-04-24T06:09:23.726" v="1122"/>
          <ac:grpSpMkLst>
            <pc:docMk/>
            <pc:sldMk cId="1399394455" sldId="289"/>
            <ac:grpSpMk id="39" creationId="{57675031-97AF-85AE-1ED2-F0A9C9C67074}"/>
          </ac:grpSpMkLst>
        </pc:grpChg>
        <pc:grpChg chg="mod">
          <ac:chgData name="Oscar Perez Concha" userId="a426feaf-0704-48d7-a206-2c429ccb9415" providerId="ADAL" clId="{D0727C0A-3567-4D50-8AA0-6D6EF9C833EC}" dt="2023-04-24T06:09:23.726" v="1122"/>
          <ac:grpSpMkLst>
            <pc:docMk/>
            <pc:sldMk cId="1399394455" sldId="289"/>
            <ac:grpSpMk id="44" creationId="{1328FA51-C5B4-0109-D5F5-2564F8862566}"/>
          </ac:grpSpMkLst>
        </pc:grpChg>
        <pc:grpChg chg="mod">
          <ac:chgData name="Oscar Perez Concha" userId="a426feaf-0704-48d7-a206-2c429ccb9415" providerId="ADAL" clId="{D0727C0A-3567-4D50-8AA0-6D6EF9C833EC}" dt="2023-04-24T06:09:23.726" v="1122"/>
          <ac:grpSpMkLst>
            <pc:docMk/>
            <pc:sldMk cId="1399394455" sldId="289"/>
            <ac:grpSpMk id="48" creationId="{F2366E21-76DC-3510-9FFB-E1937E0B3FF7}"/>
          </ac:grpSpMkLst>
        </pc:grpChg>
        <pc:grpChg chg="mod">
          <ac:chgData name="Oscar Perez Concha" userId="a426feaf-0704-48d7-a206-2c429ccb9415" providerId="ADAL" clId="{D0727C0A-3567-4D50-8AA0-6D6EF9C833EC}" dt="2023-04-24T06:09:23.726" v="1122"/>
          <ac:grpSpMkLst>
            <pc:docMk/>
            <pc:sldMk cId="1399394455" sldId="289"/>
            <ac:grpSpMk id="53" creationId="{EE2A3E70-7DB8-C23F-CEE3-1934CD891C28}"/>
          </ac:grpSpMkLst>
        </pc:grpChg>
        <pc:grpChg chg="mod">
          <ac:chgData name="Oscar Perez Concha" userId="a426feaf-0704-48d7-a206-2c429ccb9415" providerId="ADAL" clId="{D0727C0A-3567-4D50-8AA0-6D6EF9C833EC}" dt="2023-04-24T06:09:23.726" v="1122"/>
          <ac:grpSpMkLst>
            <pc:docMk/>
            <pc:sldMk cId="1399394455" sldId="289"/>
            <ac:grpSpMk id="57" creationId="{9AD2DA8B-8380-A71C-0824-450A90ED63C0}"/>
          </ac:grpSpMkLst>
        </pc:grpChg>
        <pc:grpChg chg="mod">
          <ac:chgData name="Oscar Perez Concha" userId="a426feaf-0704-48d7-a206-2c429ccb9415" providerId="ADAL" clId="{D0727C0A-3567-4D50-8AA0-6D6EF9C833EC}" dt="2023-04-24T06:09:23.726" v="1122"/>
          <ac:grpSpMkLst>
            <pc:docMk/>
            <pc:sldMk cId="1399394455" sldId="289"/>
            <ac:grpSpMk id="61" creationId="{E2185E69-1471-339A-F21C-BBFFD3FB5A43}"/>
          </ac:grpSpMkLst>
        </pc:grpChg>
        <pc:grpChg chg="add del mod">
          <ac:chgData name="Oscar Perez Concha" userId="a426feaf-0704-48d7-a206-2c429ccb9415" providerId="ADAL" clId="{D0727C0A-3567-4D50-8AA0-6D6EF9C833EC}" dt="2023-04-24T06:11:38.547" v="1188"/>
          <ac:grpSpMkLst>
            <pc:docMk/>
            <pc:sldMk cId="1399394455" sldId="289"/>
            <ac:grpSpMk id="65" creationId="{5E0E873C-8D5A-6F47-0A8A-3F67CD4AD263}"/>
          </ac:grpSpMkLst>
        </pc:grpChg>
        <pc:grpChg chg="mod">
          <ac:chgData name="Oscar Perez Concha" userId="a426feaf-0704-48d7-a206-2c429ccb9415" providerId="ADAL" clId="{D0727C0A-3567-4D50-8AA0-6D6EF9C833EC}" dt="2023-04-24T06:09:32.653" v="1125"/>
          <ac:grpSpMkLst>
            <pc:docMk/>
            <pc:sldMk cId="1399394455" sldId="289"/>
            <ac:grpSpMk id="66" creationId="{73F177C3-17C8-D69A-9573-21EA6E9B9DE8}"/>
          </ac:grpSpMkLst>
        </pc:grpChg>
        <pc:grpChg chg="mod">
          <ac:chgData name="Oscar Perez Concha" userId="a426feaf-0704-48d7-a206-2c429ccb9415" providerId="ADAL" clId="{D0727C0A-3567-4D50-8AA0-6D6EF9C833EC}" dt="2023-04-24T06:09:32.653" v="1125"/>
          <ac:grpSpMkLst>
            <pc:docMk/>
            <pc:sldMk cId="1399394455" sldId="289"/>
            <ac:grpSpMk id="73" creationId="{77D89AFB-C1F8-1ABA-FAA1-D240779B7A1F}"/>
          </ac:grpSpMkLst>
        </pc:grpChg>
        <pc:grpChg chg="mod">
          <ac:chgData name="Oscar Perez Concha" userId="a426feaf-0704-48d7-a206-2c429ccb9415" providerId="ADAL" clId="{D0727C0A-3567-4D50-8AA0-6D6EF9C833EC}" dt="2023-04-24T06:09:32.653" v="1125"/>
          <ac:grpSpMkLst>
            <pc:docMk/>
            <pc:sldMk cId="1399394455" sldId="289"/>
            <ac:grpSpMk id="84" creationId="{2FE18F0F-BA4A-69F3-B33C-5DB1853E6A72}"/>
          </ac:grpSpMkLst>
        </pc:grpChg>
        <pc:grpChg chg="mod">
          <ac:chgData name="Oscar Perez Concha" userId="a426feaf-0704-48d7-a206-2c429ccb9415" providerId="ADAL" clId="{D0727C0A-3567-4D50-8AA0-6D6EF9C833EC}" dt="2023-04-24T06:09:32.653" v="1125"/>
          <ac:grpSpMkLst>
            <pc:docMk/>
            <pc:sldMk cId="1399394455" sldId="289"/>
            <ac:grpSpMk id="85" creationId="{E56198D7-1928-B807-E667-4ED59021C33A}"/>
          </ac:grpSpMkLst>
        </pc:grpChg>
        <pc:grpChg chg="mod">
          <ac:chgData name="Oscar Perez Concha" userId="a426feaf-0704-48d7-a206-2c429ccb9415" providerId="ADAL" clId="{D0727C0A-3567-4D50-8AA0-6D6EF9C833EC}" dt="2023-04-24T06:09:32.653" v="1125"/>
          <ac:grpSpMkLst>
            <pc:docMk/>
            <pc:sldMk cId="1399394455" sldId="289"/>
            <ac:grpSpMk id="90" creationId="{1EE9259A-25A2-C5FE-7B60-D9E187387116}"/>
          </ac:grpSpMkLst>
        </pc:grpChg>
        <pc:grpChg chg="mod">
          <ac:chgData name="Oscar Perez Concha" userId="a426feaf-0704-48d7-a206-2c429ccb9415" providerId="ADAL" clId="{D0727C0A-3567-4D50-8AA0-6D6EF9C833EC}" dt="2023-04-24T06:09:32.653" v="1125"/>
          <ac:grpSpMkLst>
            <pc:docMk/>
            <pc:sldMk cId="1399394455" sldId="289"/>
            <ac:grpSpMk id="96" creationId="{D76EEAB4-1C70-32ED-48C6-E8EE8ABB7434}"/>
          </ac:grpSpMkLst>
        </pc:grpChg>
        <pc:grpChg chg="mod">
          <ac:chgData name="Oscar Perez Concha" userId="a426feaf-0704-48d7-a206-2c429ccb9415" providerId="ADAL" clId="{D0727C0A-3567-4D50-8AA0-6D6EF9C833EC}" dt="2023-04-24T06:09:32.653" v="1125"/>
          <ac:grpSpMkLst>
            <pc:docMk/>
            <pc:sldMk cId="1399394455" sldId="289"/>
            <ac:grpSpMk id="101" creationId="{D2CD01AD-C127-0645-5C3A-712BEF99A445}"/>
          </ac:grpSpMkLst>
        </pc:grpChg>
        <pc:grpChg chg="mod">
          <ac:chgData name="Oscar Perez Concha" userId="a426feaf-0704-48d7-a206-2c429ccb9415" providerId="ADAL" clId="{D0727C0A-3567-4D50-8AA0-6D6EF9C833EC}" dt="2023-04-24T06:09:32.653" v="1125"/>
          <ac:grpSpMkLst>
            <pc:docMk/>
            <pc:sldMk cId="1399394455" sldId="289"/>
            <ac:grpSpMk id="105" creationId="{6AB3C88C-B0C6-EE6C-6FF9-25067A228645}"/>
          </ac:grpSpMkLst>
        </pc:grpChg>
        <pc:grpChg chg="mod">
          <ac:chgData name="Oscar Perez Concha" userId="a426feaf-0704-48d7-a206-2c429ccb9415" providerId="ADAL" clId="{D0727C0A-3567-4D50-8AA0-6D6EF9C833EC}" dt="2023-04-24T06:09:32.653" v="1125"/>
          <ac:grpSpMkLst>
            <pc:docMk/>
            <pc:sldMk cId="1399394455" sldId="289"/>
            <ac:grpSpMk id="110" creationId="{49948CAD-CD82-80B0-76A3-06A349787FD8}"/>
          </ac:grpSpMkLst>
        </pc:grpChg>
        <pc:grpChg chg="mod">
          <ac:chgData name="Oscar Perez Concha" userId="a426feaf-0704-48d7-a206-2c429ccb9415" providerId="ADAL" clId="{D0727C0A-3567-4D50-8AA0-6D6EF9C833EC}" dt="2023-04-24T06:09:32.653" v="1125"/>
          <ac:grpSpMkLst>
            <pc:docMk/>
            <pc:sldMk cId="1399394455" sldId="289"/>
            <ac:grpSpMk id="114" creationId="{6C3EA0CE-6B18-9A3F-6967-B95EA4B3E8A5}"/>
          </ac:grpSpMkLst>
        </pc:grpChg>
        <pc:grpChg chg="mod">
          <ac:chgData name="Oscar Perez Concha" userId="a426feaf-0704-48d7-a206-2c429ccb9415" providerId="ADAL" clId="{D0727C0A-3567-4D50-8AA0-6D6EF9C833EC}" dt="2023-04-24T06:09:32.653" v="1125"/>
          <ac:grpSpMkLst>
            <pc:docMk/>
            <pc:sldMk cId="1399394455" sldId="289"/>
            <ac:grpSpMk id="118" creationId="{D3A98924-5C25-B476-DBCE-7ADED359753F}"/>
          </ac:grpSpMkLst>
        </pc:grpChg>
        <pc:picChg chg="mod">
          <ac:chgData name="Oscar Perez Concha" userId="a426feaf-0704-48d7-a206-2c429ccb9415" providerId="ADAL" clId="{D0727C0A-3567-4D50-8AA0-6D6EF9C833EC}" dt="2023-04-24T06:09:23.726" v="1122"/>
          <ac:picMkLst>
            <pc:docMk/>
            <pc:sldMk cId="1399394455" sldId="289"/>
            <ac:picMk id="10" creationId="{EADA2F63-F4A0-C342-69C1-72C42FAAED63}"/>
          </ac:picMkLst>
        </pc:picChg>
        <pc:picChg chg="mod">
          <ac:chgData name="Oscar Perez Concha" userId="a426feaf-0704-48d7-a206-2c429ccb9415" providerId="ADAL" clId="{D0727C0A-3567-4D50-8AA0-6D6EF9C833EC}" dt="2023-04-24T06:09:23.726" v="1122"/>
          <ac:picMkLst>
            <pc:docMk/>
            <pc:sldMk cId="1399394455" sldId="289"/>
            <ac:picMk id="12" creationId="{7DF4A6EB-DCFD-8D6F-CCE1-85F192E1D3EE}"/>
          </ac:picMkLst>
        </pc:picChg>
        <pc:picChg chg="mod">
          <ac:chgData name="Oscar Perez Concha" userId="a426feaf-0704-48d7-a206-2c429ccb9415" providerId="ADAL" clId="{D0727C0A-3567-4D50-8AA0-6D6EF9C833EC}" dt="2023-04-24T06:09:23.726" v="1122"/>
          <ac:picMkLst>
            <pc:docMk/>
            <pc:sldMk cId="1399394455" sldId="289"/>
            <ac:picMk id="30" creationId="{F957CFD7-515B-A118-0700-722C9FAAEB8D}"/>
          </ac:picMkLst>
        </pc:picChg>
        <pc:picChg chg="mod">
          <ac:chgData name="Oscar Perez Concha" userId="a426feaf-0704-48d7-a206-2c429ccb9415" providerId="ADAL" clId="{D0727C0A-3567-4D50-8AA0-6D6EF9C833EC}" dt="2023-04-24T06:09:32.653" v="1125"/>
          <ac:picMkLst>
            <pc:docMk/>
            <pc:sldMk cId="1399394455" sldId="289"/>
            <ac:picMk id="67" creationId="{9C187A8A-E3B7-85D2-4B46-9AD3E4725D30}"/>
          </ac:picMkLst>
        </pc:picChg>
        <pc:picChg chg="mod">
          <ac:chgData name="Oscar Perez Concha" userId="a426feaf-0704-48d7-a206-2c429ccb9415" providerId="ADAL" clId="{D0727C0A-3567-4D50-8AA0-6D6EF9C833EC}" dt="2023-04-24T06:09:32.653" v="1125"/>
          <ac:picMkLst>
            <pc:docMk/>
            <pc:sldMk cId="1399394455" sldId="289"/>
            <ac:picMk id="69" creationId="{E8C3EF40-04AB-9DA1-8DE1-A832F0321FB7}"/>
          </ac:picMkLst>
        </pc:picChg>
        <pc:picChg chg="mod">
          <ac:chgData name="Oscar Perez Concha" userId="a426feaf-0704-48d7-a206-2c429ccb9415" providerId="ADAL" clId="{D0727C0A-3567-4D50-8AA0-6D6EF9C833EC}" dt="2023-04-24T06:09:32.653" v="1125"/>
          <ac:picMkLst>
            <pc:docMk/>
            <pc:sldMk cId="1399394455" sldId="289"/>
            <ac:picMk id="87" creationId="{1F99A9A5-B573-035B-A59C-256F436239FA}"/>
          </ac:picMkLst>
        </pc:picChg>
      </pc:sldChg>
      <pc:sldChg chg="addSp delSp modSp add del mod modNotes">
        <pc:chgData name="Oscar Perez Concha" userId="a426feaf-0704-48d7-a206-2c429ccb9415" providerId="ADAL" clId="{D0727C0A-3567-4D50-8AA0-6D6EF9C833EC}" dt="2023-04-24T00:44:59.715" v="239"/>
        <pc:sldMkLst>
          <pc:docMk/>
          <pc:sldMk cId="2885901892" sldId="337"/>
        </pc:sldMkLst>
        <pc:spChg chg="mod">
          <ac:chgData name="Oscar Perez Concha" userId="a426feaf-0704-48d7-a206-2c429ccb9415" providerId="ADAL" clId="{D0727C0A-3567-4D50-8AA0-6D6EF9C833EC}" dt="2023-04-24T00:44:59.715" v="239"/>
          <ac:spMkLst>
            <pc:docMk/>
            <pc:sldMk cId="2885901892" sldId="337"/>
            <ac:spMk id="2" creationId="{3495677B-8FAA-46ED-9A05-7527E9C451CC}"/>
          </ac:spMkLst>
        </pc:spChg>
        <pc:spChg chg="add del mod">
          <ac:chgData name="Oscar Perez Concha" userId="a426feaf-0704-48d7-a206-2c429ccb9415" providerId="ADAL" clId="{D0727C0A-3567-4D50-8AA0-6D6EF9C833EC}" dt="2023-04-24T00:44:51.237" v="232" actId="478"/>
          <ac:spMkLst>
            <pc:docMk/>
            <pc:sldMk cId="2885901892" sldId="337"/>
            <ac:spMk id="13" creationId="{75E8A63C-6F18-4DF7-60C1-9F109F91485B}"/>
          </ac:spMkLst>
        </pc:spChg>
        <pc:spChg chg="add del mod">
          <ac:chgData name="Oscar Perez Concha" userId="a426feaf-0704-48d7-a206-2c429ccb9415" providerId="ADAL" clId="{D0727C0A-3567-4D50-8AA0-6D6EF9C833EC}" dt="2023-04-24T00:44:58.504" v="235" actId="478"/>
          <ac:spMkLst>
            <pc:docMk/>
            <pc:sldMk cId="2885901892" sldId="337"/>
            <ac:spMk id="19" creationId="{83934EAE-DEA9-CE21-D52A-2025295D0F51}"/>
          </ac:spMkLst>
        </pc:spChg>
        <pc:spChg chg="add del mod">
          <ac:chgData name="Oscar Perez Concha" userId="a426feaf-0704-48d7-a206-2c429ccb9415" providerId="ADAL" clId="{D0727C0A-3567-4D50-8AA0-6D6EF9C833EC}" dt="2023-04-24T00:44:58.816" v="236" actId="6549"/>
          <ac:spMkLst>
            <pc:docMk/>
            <pc:sldMk cId="2885901892" sldId="337"/>
            <ac:spMk id="23" creationId="{D3404B05-1193-4D03-A246-784526AB4493}"/>
          </ac:spMkLst>
        </pc:spChg>
      </pc:sldChg>
      <pc:sldChg chg="add del">
        <pc:chgData name="Oscar Perez Concha" userId="a426feaf-0704-48d7-a206-2c429ccb9415" providerId="ADAL" clId="{D0727C0A-3567-4D50-8AA0-6D6EF9C833EC}" dt="2023-04-24T00:46:27.926" v="251" actId="47"/>
        <pc:sldMkLst>
          <pc:docMk/>
          <pc:sldMk cId="4112317068" sldId="476"/>
        </pc:sldMkLst>
      </pc:sldChg>
      <pc:sldChg chg="addSp delSp modSp add mod ord modClrScheme chgLayout">
        <pc:chgData name="Oscar Perez Concha" userId="a426feaf-0704-48d7-a206-2c429ccb9415" providerId="ADAL" clId="{D0727C0A-3567-4D50-8AA0-6D6EF9C833EC}" dt="2023-04-26T06:53:32.293" v="1695" actId="478"/>
        <pc:sldMkLst>
          <pc:docMk/>
          <pc:sldMk cId="1926142047" sldId="513"/>
        </pc:sldMkLst>
        <pc:spChg chg="del">
          <ac:chgData name="Oscar Perez Concha" userId="a426feaf-0704-48d7-a206-2c429ccb9415" providerId="ADAL" clId="{D0727C0A-3567-4D50-8AA0-6D6EF9C833EC}" dt="2023-04-26T06:52:59.408" v="1683" actId="26606"/>
          <ac:spMkLst>
            <pc:docMk/>
            <pc:sldMk cId="1926142047" sldId="513"/>
            <ac:spMk id="2" creationId="{FF085023-F24E-056A-0644-D4BA2B0387C5}"/>
          </ac:spMkLst>
        </pc:spChg>
        <pc:spChg chg="mod modVis">
          <ac:chgData name="Oscar Perez Concha" userId="a426feaf-0704-48d7-a206-2c429ccb9415" providerId="ADAL" clId="{D0727C0A-3567-4D50-8AA0-6D6EF9C833EC}" dt="2023-04-26T06:52:59.408" v="1683" actId="26606"/>
          <ac:spMkLst>
            <pc:docMk/>
            <pc:sldMk cId="1926142047" sldId="513"/>
            <ac:spMk id="4" creationId="{E98B489B-489F-CFF8-36DC-E1E05A12FC09}"/>
          </ac:spMkLst>
        </pc:spChg>
        <pc:spChg chg="add del mod">
          <ac:chgData name="Oscar Perez Concha" userId="a426feaf-0704-48d7-a206-2c429ccb9415" providerId="ADAL" clId="{D0727C0A-3567-4D50-8AA0-6D6EF9C833EC}" dt="2023-04-26T06:53:30.063" v="1694" actId="478"/>
          <ac:spMkLst>
            <pc:docMk/>
            <pc:sldMk cId="1926142047" sldId="513"/>
            <ac:spMk id="18" creationId="{710EBB2D-0CE9-958B-18CC-D1B532A59983}"/>
          </ac:spMkLst>
        </pc:spChg>
        <pc:spChg chg="add del mod">
          <ac:chgData name="Oscar Perez Concha" userId="a426feaf-0704-48d7-a206-2c429ccb9415" providerId="ADAL" clId="{D0727C0A-3567-4D50-8AA0-6D6EF9C833EC}" dt="2023-04-26T06:53:28.797" v="1693" actId="478"/>
          <ac:spMkLst>
            <pc:docMk/>
            <pc:sldMk cId="1926142047" sldId="513"/>
            <ac:spMk id="20" creationId="{D1A4BC56-A3A6-A2F2-50AF-354A7F7C3372}"/>
          </ac:spMkLst>
        </pc:spChg>
        <pc:spChg chg="add del mod">
          <ac:chgData name="Oscar Perez Concha" userId="a426feaf-0704-48d7-a206-2c429ccb9415" providerId="ADAL" clId="{D0727C0A-3567-4D50-8AA0-6D6EF9C833EC}" dt="2023-04-26T06:53:32.293" v="1695" actId="478"/>
          <ac:spMkLst>
            <pc:docMk/>
            <pc:sldMk cId="1926142047" sldId="513"/>
            <ac:spMk id="22" creationId="{CFF64E64-2D9C-E130-E38F-35D4B73022EE}"/>
          </ac:spMkLst>
        </pc:spChg>
        <pc:picChg chg="add mod ord">
          <ac:chgData name="Oscar Perez Concha" userId="a426feaf-0704-48d7-a206-2c429ccb9415" providerId="ADAL" clId="{D0727C0A-3567-4D50-8AA0-6D6EF9C833EC}" dt="2023-04-26T06:53:26.529" v="1692" actId="1076"/>
          <ac:picMkLst>
            <pc:docMk/>
            <pc:sldMk cId="1926142047" sldId="513"/>
            <ac:picMk id="5" creationId="{B90C1483-0206-AA70-38C7-FC0195DE831F}"/>
          </ac:picMkLst>
        </pc:picChg>
        <pc:picChg chg="del">
          <ac:chgData name="Oscar Perez Concha" userId="a426feaf-0704-48d7-a206-2c429ccb9415" providerId="ADAL" clId="{D0727C0A-3567-4D50-8AA0-6D6EF9C833EC}" dt="2023-04-26T06:52:07.806" v="1670" actId="478"/>
          <ac:picMkLst>
            <pc:docMk/>
            <pc:sldMk cId="1926142047" sldId="513"/>
            <ac:picMk id="7" creationId="{CCB2AE02-2FB5-14E2-6D62-531374C73610}"/>
          </ac:picMkLst>
        </pc:picChg>
        <pc:picChg chg="mod ord">
          <ac:chgData name="Oscar Perez Concha" userId="a426feaf-0704-48d7-a206-2c429ccb9415" providerId="ADAL" clId="{D0727C0A-3567-4D50-8AA0-6D6EF9C833EC}" dt="2023-04-26T06:53:16.621" v="1690" actId="1076"/>
          <ac:picMkLst>
            <pc:docMk/>
            <pc:sldMk cId="1926142047" sldId="513"/>
            <ac:picMk id="13" creationId="{1F0F95C0-D734-91CF-5BF8-962AF920177B}"/>
          </ac:picMkLst>
        </pc:picChg>
        <pc:cxnChg chg="del mod">
          <ac:chgData name="Oscar Perez Concha" userId="a426feaf-0704-48d7-a206-2c429ccb9415" providerId="ADAL" clId="{D0727C0A-3567-4D50-8AA0-6D6EF9C833EC}" dt="2023-04-26T06:52:56.517" v="1682" actId="478"/>
          <ac:cxnSpMkLst>
            <pc:docMk/>
            <pc:sldMk cId="1926142047" sldId="513"/>
            <ac:cxnSpMk id="8" creationId="{5BD82DE1-7E94-8F32-3C7C-DE7CBD61BE7B}"/>
          </ac:cxnSpMkLst>
        </pc:cxnChg>
      </pc:sldChg>
      <pc:sldChg chg="new del">
        <pc:chgData name="Oscar Perez Concha" userId="a426feaf-0704-48d7-a206-2c429ccb9415" providerId="ADAL" clId="{D0727C0A-3567-4D50-8AA0-6D6EF9C833EC}" dt="2023-04-24T06:06:57.175" v="1093" actId="47"/>
        <pc:sldMkLst>
          <pc:docMk/>
          <pc:sldMk cId="294448032" sldId="514"/>
        </pc:sldMkLst>
      </pc:sldChg>
      <pc:sldChg chg="addSp delSp modSp new mod ord modClrScheme chgLayout">
        <pc:chgData name="Oscar Perez Concha" userId="a426feaf-0704-48d7-a206-2c429ccb9415" providerId="ADAL" clId="{D0727C0A-3567-4D50-8AA0-6D6EF9C833EC}" dt="2023-04-26T06:49:09.274" v="1669" actId="20577"/>
        <pc:sldMkLst>
          <pc:docMk/>
          <pc:sldMk cId="1093640892" sldId="514"/>
        </pc:sldMkLst>
        <pc:spChg chg="del mod ord">
          <ac:chgData name="Oscar Perez Concha" userId="a426feaf-0704-48d7-a206-2c429ccb9415" providerId="ADAL" clId="{D0727C0A-3567-4D50-8AA0-6D6EF9C833EC}" dt="2023-04-24T06:07:06.197" v="1097" actId="700"/>
          <ac:spMkLst>
            <pc:docMk/>
            <pc:sldMk cId="1093640892" sldId="514"/>
            <ac:spMk id="2" creationId="{3F318233-FF51-CA6B-BA45-7FC1B3D3C66D}"/>
          </ac:spMkLst>
        </pc:spChg>
        <pc:spChg chg="del mod ord">
          <ac:chgData name="Oscar Perez Concha" userId="a426feaf-0704-48d7-a206-2c429ccb9415" providerId="ADAL" clId="{D0727C0A-3567-4D50-8AA0-6D6EF9C833EC}" dt="2023-04-24T06:07:06.197" v="1097" actId="700"/>
          <ac:spMkLst>
            <pc:docMk/>
            <pc:sldMk cId="1093640892" sldId="514"/>
            <ac:spMk id="3" creationId="{0FC60A72-777E-0C66-7B36-47DF2C083319}"/>
          </ac:spMkLst>
        </pc:spChg>
        <pc:spChg chg="del">
          <ac:chgData name="Oscar Perez Concha" userId="a426feaf-0704-48d7-a206-2c429ccb9415" providerId="ADAL" clId="{D0727C0A-3567-4D50-8AA0-6D6EF9C833EC}" dt="2023-04-24T06:07:06.197" v="1097" actId="700"/>
          <ac:spMkLst>
            <pc:docMk/>
            <pc:sldMk cId="1093640892" sldId="514"/>
            <ac:spMk id="4" creationId="{995AA830-042A-B617-8B8B-32BA5D3F8650}"/>
          </ac:spMkLst>
        </pc:spChg>
        <pc:spChg chg="add mod ord">
          <ac:chgData name="Oscar Perez Concha" userId="a426feaf-0704-48d7-a206-2c429ccb9415" providerId="ADAL" clId="{D0727C0A-3567-4D50-8AA0-6D6EF9C833EC}" dt="2023-04-26T06:49:09.274" v="1669" actId="20577"/>
          <ac:spMkLst>
            <pc:docMk/>
            <pc:sldMk cId="1093640892" sldId="514"/>
            <ac:spMk id="5" creationId="{D8D80B39-288C-99DD-42D3-35E5E835425B}"/>
          </ac:spMkLst>
        </pc:spChg>
        <pc:spChg chg="add mod ord">
          <ac:chgData name="Oscar Perez Concha" userId="a426feaf-0704-48d7-a206-2c429ccb9415" providerId="ADAL" clId="{D0727C0A-3567-4D50-8AA0-6D6EF9C833EC}" dt="2023-04-24T06:26:17.768" v="1222" actId="20577"/>
          <ac:spMkLst>
            <pc:docMk/>
            <pc:sldMk cId="1093640892" sldId="514"/>
            <ac:spMk id="6" creationId="{17D58838-2127-F337-2BCB-F3D7D023C407}"/>
          </ac:spMkLst>
        </pc:spChg>
      </pc:sldChg>
      <pc:sldChg chg="addSp delSp modSp new mod ord modClrScheme chgLayout">
        <pc:chgData name="Oscar Perez Concha" userId="a426feaf-0704-48d7-a206-2c429ccb9415" providerId="ADAL" clId="{D0727C0A-3567-4D50-8AA0-6D6EF9C833EC}" dt="2023-04-26T06:55:44.528" v="1707" actId="1038"/>
        <pc:sldMkLst>
          <pc:docMk/>
          <pc:sldMk cId="785767415" sldId="515"/>
        </pc:sldMkLst>
        <pc:spChg chg="del mod ord">
          <ac:chgData name="Oscar Perez Concha" userId="a426feaf-0704-48d7-a206-2c429ccb9415" providerId="ADAL" clId="{D0727C0A-3567-4D50-8AA0-6D6EF9C833EC}" dt="2023-04-24T06:08:23.766" v="1106" actId="700"/>
          <ac:spMkLst>
            <pc:docMk/>
            <pc:sldMk cId="785767415" sldId="515"/>
            <ac:spMk id="2" creationId="{3CF55477-0383-65D2-1CAF-738E68B7CC1D}"/>
          </ac:spMkLst>
        </pc:spChg>
        <pc:spChg chg="del">
          <ac:chgData name="Oscar Perez Concha" userId="a426feaf-0704-48d7-a206-2c429ccb9415" providerId="ADAL" clId="{D0727C0A-3567-4D50-8AA0-6D6EF9C833EC}" dt="2023-04-24T06:08:23.766" v="1106" actId="700"/>
          <ac:spMkLst>
            <pc:docMk/>
            <pc:sldMk cId="785767415" sldId="515"/>
            <ac:spMk id="3" creationId="{F380D8B8-4C01-2C44-91EF-4E1B6095D78F}"/>
          </ac:spMkLst>
        </pc:spChg>
        <pc:spChg chg="del">
          <ac:chgData name="Oscar Perez Concha" userId="a426feaf-0704-48d7-a206-2c429ccb9415" providerId="ADAL" clId="{D0727C0A-3567-4D50-8AA0-6D6EF9C833EC}" dt="2023-04-24T06:08:23.766" v="1106" actId="700"/>
          <ac:spMkLst>
            <pc:docMk/>
            <pc:sldMk cId="785767415" sldId="515"/>
            <ac:spMk id="4" creationId="{503F5D15-08F9-0444-8B20-B48FCFD155EB}"/>
          </ac:spMkLst>
        </pc:spChg>
        <pc:spChg chg="add del mod ord">
          <ac:chgData name="Oscar Perez Concha" userId="a426feaf-0704-48d7-a206-2c429ccb9415" providerId="ADAL" clId="{D0727C0A-3567-4D50-8AA0-6D6EF9C833EC}" dt="2023-04-24T06:08:35.155" v="1111" actId="26606"/>
          <ac:spMkLst>
            <pc:docMk/>
            <pc:sldMk cId="785767415" sldId="515"/>
            <ac:spMk id="5" creationId="{520B4B42-32D2-B8FE-B787-1362B0A346C4}"/>
          </ac:spMkLst>
        </pc:spChg>
        <pc:spChg chg="add del mod">
          <ac:chgData name="Oscar Perez Concha" userId="a426feaf-0704-48d7-a206-2c429ccb9415" providerId="ADAL" clId="{D0727C0A-3567-4D50-8AA0-6D6EF9C833EC}" dt="2023-04-26T06:55:19.935" v="1696" actId="478"/>
          <ac:spMkLst>
            <pc:docMk/>
            <pc:sldMk cId="785767415" sldId="515"/>
            <ac:spMk id="12" creationId="{467B55E8-1CCB-3C41-6722-5DB8397F975E}"/>
          </ac:spMkLst>
        </pc:spChg>
        <pc:picChg chg="add mod">
          <ac:chgData name="Oscar Perez Concha" userId="a426feaf-0704-48d7-a206-2c429ccb9415" providerId="ADAL" clId="{D0727C0A-3567-4D50-8AA0-6D6EF9C833EC}" dt="2023-04-26T06:55:44.528" v="1707" actId="1038"/>
          <ac:picMkLst>
            <pc:docMk/>
            <pc:sldMk cId="785767415" sldId="515"/>
            <ac:picMk id="7" creationId="{39325E50-8543-8322-6B80-217E149DD85C}"/>
          </ac:picMkLst>
        </pc:picChg>
      </pc:sldChg>
      <pc:sldChg chg="add ord">
        <pc:chgData name="Oscar Perez Concha" userId="a426feaf-0704-48d7-a206-2c429ccb9415" providerId="ADAL" clId="{D0727C0A-3567-4D50-8AA0-6D6EF9C833EC}" dt="2023-04-26T01:56:55.851" v="1225"/>
        <pc:sldMkLst>
          <pc:docMk/>
          <pc:sldMk cId="2027174965" sldId="516"/>
        </pc:sldMkLst>
      </pc:sldChg>
      <pc:sldChg chg="addSp delSp modSp add mod ord">
        <pc:chgData name="Oscar Perez Concha" userId="a426feaf-0704-48d7-a206-2c429ccb9415" providerId="ADAL" clId="{D0727C0A-3567-4D50-8AA0-6D6EF9C833EC}" dt="2023-04-27T00:54:27.089" v="1748"/>
        <pc:sldMkLst>
          <pc:docMk/>
          <pc:sldMk cId="3959957300" sldId="517"/>
        </pc:sldMkLst>
        <pc:spChg chg="mod">
          <ac:chgData name="Oscar Perez Concha" userId="a426feaf-0704-48d7-a206-2c429ccb9415" providerId="ADAL" clId="{D0727C0A-3567-4D50-8AA0-6D6EF9C833EC}" dt="2023-04-26T04:29:50.954" v="1453" actId="20577"/>
          <ac:spMkLst>
            <pc:docMk/>
            <pc:sldMk cId="3959957300" sldId="517"/>
            <ac:spMk id="5" creationId="{B50EAA01-D283-203C-4F30-CB5FC112D9F0}"/>
          </ac:spMkLst>
        </pc:spChg>
        <pc:spChg chg="mod">
          <ac:chgData name="Oscar Perez Concha" userId="a426feaf-0704-48d7-a206-2c429ccb9415" providerId="ADAL" clId="{D0727C0A-3567-4D50-8AA0-6D6EF9C833EC}" dt="2023-04-26T04:53:11.306" v="1491" actId="20577"/>
          <ac:spMkLst>
            <pc:docMk/>
            <pc:sldMk cId="3959957300" sldId="517"/>
            <ac:spMk id="8" creationId="{170AFB4C-2B3B-F43D-5B2F-45935E213785}"/>
          </ac:spMkLst>
        </pc:spChg>
        <pc:picChg chg="add del mod">
          <ac:chgData name="Oscar Perez Concha" userId="a426feaf-0704-48d7-a206-2c429ccb9415" providerId="ADAL" clId="{D0727C0A-3567-4D50-8AA0-6D6EF9C833EC}" dt="2023-04-26T04:50:30.168" v="1456" actId="478"/>
          <ac:picMkLst>
            <pc:docMk/>
            <pc:sldMk cId="3959957300" sldId="517"/>
            <ac:picMk id="4" creationId="{8289BAFC-48CF-6E63-59E7-84E6207B9ACB}"/>
          </ac:picMkLst>
        </pc:picChg>
        <pc:picChg chg="del">
          <ac:chgData name="Oscar Perez Concha" userId="a426feaf-0704-48d7-a206-2c429ccb9415" providerId="ADAL" clId="{D0727C0A-3567-4D50-8AA0-6D6EF9C833EC}" dt="2023-04-26T04:29:11.121" v="1408" actId="478"/>
          <ac:picMkLst>
            <pc:docMk/>
            <pc:sldMk cId="3959957300" sldId="517"/>
            <ac:picMk id="7" creationId="{4BC74453-9CF2-249B-0B11-B026F5E11B2E}"/>
          </ac:picMkLst>
        </pc:picChg>
        <pc:picChg chg="add mod">
          <ac:chgData name="Oscar Perez Concha" userId="a426feaf-0704-48d7-a206-2c429ccb9415" providerId="ADAL" clId="{D0727C0A-3567-4D50-8AA0-6D6EF9C833EC}" dt="2023-04-26T04:53:21.877" v="1494" actId="1076"/>
          <ac:picMkLst>
            <pc:docMk/>
            <pc:sldMk cId="3959957300" sldId="517"/>
            <ac:picMk id="9" creationId="{31B29DCD-8738-482B-F3D5-1C9B1A5CF014}"/>
          </ac:picMkLst>
        </pc:picChg>
        <pc:picChg chg="add mod">
          <ac:chgData name="Oscar Perez Concha" userId="a426feaf-0704-48d7-a206-2c429ccb9415" providerId="ADAL" clId="{D0727C0A-3567-4D50-8AA0-6D6EF9C833EC}" dt="2023-04-26T04:51:44.020" v="1462" actId="14100"/>
          <ac:picMkLst>
            <pc:docMk/>
            <pc:sldMk cId="3959957300" sldId="517"/>
            <ac:picMk id="11" creationId="{825F487D-E064-2200-E4A7-B3E6BDBE7622}"/>
          </ac:picMkLst>
        </pc:picChg>
      </pc:sldChg>
      <pc:sldChg chg="modSp new del mod">
        <pc:chgData name="Oscar Perez Concha" userId="a426feaf-0704-48d7-a206-2c429ccb9415" providerId="ADAL" clId="{D0727C0A-3567-4D50-8AA0-6D6EF9C833EC}" dt="2023-04-26T06:24:58.287" v="1589" actId="47"/>
        <pc:sldMkLst>
          <pc:docMk/>
          <pc:sldMk cId="2842269267" sldId="518"/>
        </pc:sldMkLst>
        <pc:spChg chg="mod">
          <ac:chgData name="Oscar Perez Concha" userId="a426feaf-0704-48d7-a206-2c429ccb9415" providerId="ADAL" clId="{D0727C0A-3567-4D50-8AA0-6D6EF9C833EC}" dt="2023-04-26T06:24:31.556" v="1581" actId="20577"/>
          <ac:spMkLst>
            <pc:docMk/>
            <pc:sldMk cId="2842269267" sldId="518"/>
            <ac:spMk id="2" creationId="{937B0978-0DF5-FACA-DEB3-EBAE05EBC3AC}"/>
          </ac:spMkLst>
        </pc:spChg>
        <pc:spChg chg="mod">
          <ac:chgData name="Oscar Perez Concha" userId="a426feaf-0704-48d7-a206-2c429ccb9415" providerId="ADAL" clId="{D0727C0A-3567-4D50-8AA0-6D6EF9C833EC}" dt="2023-04-26T06:23:59.585" v="1579" actId="20577"/>
          <ac:spMkLst>
            <pc:docMk/>
            <pc:sldMk cId="2842269267" sldId="518"/>
            <ac:spMk id="3" creationId="{EE2D885F-6776-68D0-7930-AD9FDF01529B}"/>
          </ac:spMkLst>
        </pc:spChg>
      </pc:sldChg>
      <pc:sldChg chg="add del">
        <pc:chgData name="Oscar Perez Concha" userId="a426feaf-0704-48d7-a206-2c429ccb9415" providerId="ADAL" clId="{D0727C0A-3567-4D50-8AA0-6D6EF9C833EC}" dt="2023-04-26T06:25:00.937" v="1590" actId="47"/>
        <pc:sldMkLst>
          <pc:docMk/>
          <pc:sldMk cId="1433441576" sldId="519"/>
        </pc:sldMkLst>
      </pc:sldChg>
      <pc:sldChg chg="addSp delSp modSp new mod ord modClrScheme chgLayout">
        <pc:chgData name="Oscar Perez Concha" userId="a426feaf-0704-48d7-a206-2c429ccb9415" providerId="ADAL" clId="{D0727C0A-3567-4D50-8AA0-6D6EF9C833EC}" dt="2023-04-27T00:52:26.763" v="1740" actId="20577"/>
        <pc:sldMkLst>
          <pc:docMk/>
          <pc:sldMk cId="1698541609" sldId="520"/>
        </pc:sldMkLst>
        <pc:spChg chg="mod ord">
          <ac:chgData name="Oscar Perez Concha" userId="a426feaf-0704-48d7-a206-2c429ccb9415" providerId="ADAL" clId="{D0727C0A-3567-4D50-8AA0-6D6EF9C833EC}" dt="2023-04-26T06:48:49.299" v="1664" actId="20577"/>
          <ac:spMkLst>
            <pc:docMk/>
            <pc:sldMk cId="1698541609" sldId="520"/>
            <ac:spMk id="2" creationId="{72668312-48D4-3B4E-05A3-69F30A2892B3}"/>
          </ac:spMkLst>
        </pc:spChg>
        <pc:spChg chg="del mod ord">
          <ac:chgData name="Oscar Perez Concha" userId="a426feaf-0704-48d7-a206-2c429ccb9415" providerId="ADAL" clId="{D0727C0A-3567-4D50-8AA0-6D6EF9C833EC}" dt="2023-04-26T06:24:49.728" v="1587" actId="700"/>
          <ac:spMkLst>
            <pc:docMk/>
            <pc:sldMk cId="1698541609" sldId="520"/>
            <ac:spMk id="3" creationId="{9A88DFD8-2EE1-B766-05CE-1286EC324107}"/>
          </ac:spMkLst>
        </pc:spChg>
        <pc:spChg chg="del">
          <ac:chgData name="Oscar Perez Concha" userId="a426feaf-0704-48d7-a206-2c429ccb9415" providerId="ADAL" clId="{D0727C0A-3567-4D50-8AA0-6D6EF9C833EC}" dt="2023-04-26T06:24:49.728" v="1587" actId="700"/>
          <ac:spMkLst>
            <pc:docMk/>
            <pc:sldMk cId="1698541609" sldId="520"/>
            <ac:spMk id="4" creationId="{77FA0E6F-C41B-C6D9-A109-114934A68CF6}"/>
          </ac:spMkLst>
        </pc:spChg>
        <pc:spChg chg="add mod ord">
          <ac:chgData name="Oscar Perez Concha" userId="a426feaf-0704-48d7-a206-2c429ccb9415" providerId="ADAL" clId="{D0727C0A-3567-4D50-8AA0-6D6EF9C833EC}" dt="2023-04-27T00:52:26.763" v="1740" actId="20577"/>
          <ac:spMkLst>
            <pc:docMk/>
            <pc:sldMk cId="1698541609" sldId="520"/>
            <ac:spMk id="5" creationId="{836CED2D-38E6-E7E2-C8CF-0B40FAD4A62A}"/>
          </ac:spMkLst>
        </pc:spChg>
      </pc:sldChg>
      <pc:sldChg chg="addSp delSp modSp add mod">
        <pc:chgData name="Oscar Perez Concha" userId="a426feaf-0704-48d7-a206-2c429ccb9415" providerId="ADAL" clId="{D0727C0A-3567-4D50-8AA0-6D6EF9C833EC}" dt="2023-04-27T01:10:09.923" v="1904" actId="14100"/>
        <pc:sldMkLst>
          <pc:docMk/>
          <pc:sldMk cId="843082444" sldId="521"/>
        </pc:sldMkLst>
        <pc:spChg chg="mod">
          <ac:chgData name="Oscar Perez Concha" userId="a426feaf-0704-48d7-a206-2c429ccb9415" providerId="ADAL" clId="{D0727C0A-3567-4D50-8AA0-6D6EF9C833EC}" dt="2023-04-26T06:41:00.317" v="1641" actId="26606"/>
          <ac:spMkLst>
            <pc:docMk/>
            <pc:sldMk cId="843082444" sldId="521"/>
            <ac:spMk id="2" creationId="{72668312-48D4-3B4E-05A3-69F30A2892B3}"/>
          </ac:spMkLst>
        </pc:spChg>
        <pc:spChg chg="del mod">
          <ac:chgData name="Oscar Perez Concha" userId="a426feaf-0704-48d7-a206-2c429ccb9415" providerId="ADAL" clId="{D0727C0A-3567-4D50-8AA0-6D6EF9C833EC}" dt="2023-04-26T06:41:00.317" v="1641" actId="26606"/>
          <ac:spMkLst>
            <pc:docMk/>
            <pc:sldMk cId="843082444" sldId="521"/>
            <ac:spMk id="5" creationId="{836CED2D-38E6-E7E2-C8CF-0B40FAD4A62A}"/>
          </ac:spMkLst>
        </pc:spChg>
        <pc:picChg chg="add del">
          <ac:chgData name="Oscar Perez Concha" userId="a426feaf-0704-48d7-a206-2c429ccb9415" providerId="ADAL" clId="{D0727C0A-3567-4D50-8AA0-6D6EF9C833EC}" dt="2023-04-26T06:40:56.215" v="1639" actId="22"/>
          <ac:picMkLst>
            <pc:docMk/>
            <pc:sldMk cId="843082444" sldId="521"/>
            <ac:picMk id="4" creationId="{1677B85D-2CC9-B296-92E7-8FB161861E76}"/>
          </ac:picMkLst>
        </pc:picChg>
        <pc:picChg chg="add mod">
          <ac:chgData name="Oscar Perez Concha" userId="a426feaf-0704-48d7-a206-2c429ccb9415" providerId="ADAL" clId="{D0727C0A-3567-4D50-8AA0-6D6EF9C833EC}" dt="2023-04-27T01:10:09.923" v="1904" actId="14100"/>
          <ac:picMkLst>
            <pc:docMk/>
            <pc:sldMk cId="843082444" sldId="521"/>
            <ac:picMk id="7" creationId="{4AE6CE20-9161-FC40-A67A-35CF6748AC6E}"/>
          </ac:picMkLst>
        </pc:picChg>
      </pc:sldChg>
      <pc:sldChg chg="addSp delSp modSp new mod modClrScheme chgLayout modNotesTx">
        <pc:chgData name="Oscar Perez Concha" userId="a426feaf-0704-48d7-a206-2c429ccb9415" providerId="ADAL" clId="{D0727C0A-3567-4D50-8AA0-6D6EF9C833EC}" dt="2023-04-27T00:55:36.889" v="1749" actId="14100"/>
        <pc:sldMkLst>
          <pc:docMk/>
          <pc:sldMk cId="3917345430" sldId="522"/>
        </pc:sldMkLst>
        <pc:spChg chg="del mod ord">
          <ac:chgData name="Oscar Perez Concha" userId="a426feaf-0704-48d7-a206-2c429ccb9415" providerId="ADAL" clId="{D0727C0A-3567-4D50-8AA0-6D6EF9C833EC}" dt="2023-04-26T06:28:07.613" v="1608" actId="700"/>
          <ac:spMkLst>
            <pc:docMk/>
            <pc:sldMk cId="3917345430" sldId="522"/>
            <ac:spMk id="2" creationId="{3F3DD00D-ACAC-7B1E-4A32-DFAFD213C76D}"/>
          </ac:spMkLst>
        </pc:spChg>
        <pc:spChg chg="del">
          <ac:chgData name="Oscar Perez Concha" userId="a426feaf-0704-48d7-a206-2c429ccb9415" providerId="ADAL" clId="{D0727C0A-3567-4D50-8AA0-6D6EF9C833EC}" dt="2023-04-26T06:28:07.613" v="1608" actId="700"/>
          <ac:spMkLst>
            <pc:docMk/>
            <pc:sldMk cId="3917345430" sldId="522"/>
            <ac:spMk id="3" creationId="{42C19543-98F5-E7C7-F502-5C6374B3596D}"/>
          </ac:spMkLst>
        </pc:spChg>
        <pc:spChg chg="del">
          <ac:chgData name="Oscar Perez Concha" userId="a426feaf-0704-48d7-a206-2c429ccb9415" providerId="ADAL" clId="{D0727C0A-3567-4D50-8AA0-6D6EF9C833EC}" dt="2023-04-26T06:28:07.613" v="1608" actId="700"/>
          <ac:spMkLst>
            <pc:docMk/>
            <pc:sldMk cId="3917345430" sldId="522"/>
            <ac:spMk id="4" creationId="{79707342-56FA-34B5-4E7D-488D19034282}"/>
          </ac:spMkLst>
        </pc:spChg>
        <pc:spChg chg="add del mod ord">
          <ac:chgData name="Oscar Perez Concha" userId="a426feaf-0704-48d7-a206-2c429ccb9415" providerId="ADAL" clId="{D0727C0A-3567-4D50-8AA0-6D6EF9C833EC}" dt="2023-04-26T06:28:09.923" v="1609" actId="478"/>
          <ac:spMkLst>
            <pc:docMk/>
            <pc:sldMk cId="3917345430" sldId="522"/>
            <ac:spMk id="5" creationId="{45A10A89-F86C-8582-FF67-59C5440CEA44}"/>
          </ac:spMkLst>
        </pc:spChg>
        <pc:spChg chg="add del mod">
          <ac:chgData name="Oscar Perez Concha" userId="a426feaf-0704-48d7-a206-2c429ccb9415" providerId="ADAL" clId="{D0727C0A-3567-4D50-8AA0-6D6EF9C833EC}" dt="2023-04-26T06:45:29.520" v="1656" actId="20577"/>
          <ac:spMkLst>
            <pc:docMk/>
            <pc:sldMk cId="3917345430" sldId="522"/>
            <ac:spMk id="12" creationId="{BC704A87-CF11-0739-D37A-57BA7A988C58}"/>
          </ac:spMkLst>
        </pc:spChg>
        <pc:picChg chg="add mod">
          <ac:chgData name="Oscar Perez Concha" userId="a426feaf-0704-48d7-a206-2c429ccb9415" providerId="ADAL" clId="{D0727C0A-3567-4D50-8AA0-6D6EF9C833EC}" dt="2023-04-27T00:55:36.889" v="1749" actId="14100"/>
          <ac:picMkLst>
            <pc:docMk/>
            <pc:sldMk cId="3917345430" sldId="522"/>
            <ac:picMk id="7" creationId="{1997F072-DD85-E83C-E640-FCCF751D1797}"/>
          </ac:picMkLst>
        </pc:picChg>
      </pc:sldChg>
      <pc:sldChg chg="addSp delSp modSp new mod modClrScheme chgLayout">
        <pc:chgData name="Oscar Perez Concha" userId="a426feaf-0704-48d7-a206-2c429ccb9415" providerId="ADAL" clId="{D0727C0A-3567-4D50-8AA0-6D6EF9C833EC}" dt="2023-04-26T06:43:31.696" v="1654" actId="14100"/>
        <pc:sldMkLst>
          <pc:docMk/>
          <pc:sldMk cId="2249866484" sldId="523"/>
        </pc:sldMkLst>
        <pc:spChg chg="del mod ord">
          <ac:chgData name="Oscar Perez Concha" userId="a426feaf-0704-48d7-a206-2c429ccb9415" providerId="ADAL" clId="{D0727C0A-3567-4D50-8AA0-6D6EF9C833EC}" dt="2023-04-26T06:43:08.916" v="1647" actId="700"/>
          <ac:spMkLst>
            <pc:docMk/>
            <pc:sldMk cId="2249866484" sldId="523"/>
            <ac:spMk id="2" creationId="{3AD2F961-89BA-FD66-6391-CDBCE8B19ECF}"/>
          </ac:spMkLst>
        </pc:spChg>
        <pc:spChg chg="del mod ord">
          <ac:chgData name="Oscar Perez Concha" userId="a426feaf-0704-48d7-a206-2c429ccb9415" providerId="ADAL" clId="{D0727C0A-3567-4D50-8AA0-6D6EF9C833EC}" dt="2023-04-26T06:43:08.916" v="1647" actId="700"/>
          <ac:spMkLst>
            <pc:docMk/>
            <pc:sldMk cId="2249866484" sldId="523"/>
            <ac:spMk id="3" creationId="{FF1AA9D8-F40A-424C-19E0-24AB4DB56E0C}"/>
          </ac:spMkLst>
        </pc:spChg>
        <pc:spChg chg="del">
          <ac:chgData name="Oscar Perez Concha" userId="a426feaf-0704-48d7-a206-2c429ccb9415" providerId="ADAL" clId="{D0727C0A-3567-4D50-8AA0-6D6EF9C833EC}" dt="2023-04-26T06:43:08.916" v="1647" actId="700"/>
          <ac:spMkLst>
            <pc:docMk/>
            <pc:sldMk cId="2249866484" sldId="523"/>
            <ac:spMk id="4" creationId="{E199E78E-ACBE-3CA9-503C-B0A2EC62C7C7}"/>
          </ac:spMkLst>
        </pc:spChg>
        <pc:spChg chg="add mod ord">
          <ac:chgData name="Oscar Perez Concha" userId="a426feaf-0704-48d7-a206-2c429ccb9415" providerId="ADAL" clId="{D0727C0A-3567-4D50-8AA0-6D6EF9C833EC}" dt="2023-04-26T06:43:08.916" v="1647" actId="700"/>
          <ac:spMkLst>
            <pc:docMk/>
            <pc:sldMk cId="2249866484" sldId="523"/>
            <ac:spMk id="5" creationId="{E8CA65EF-EE94-C36D-9B24-9FC3A2CD62BE}"/>
          </ac:spMkLst>
        </pc:spChg>
        <pc:spChg chg="add del mod ord">
          <ac:chgData name="Oscar Perez Concha" userId="a426feaf-0704-48d7-a206-2c429ccb9415" providerId="ADAL" clId="{D0727C0A-3567-4D50-8AA0-6D6EF9C833EC}" dt="2023-04-26T06:43:22.465" v="1648"/>
          <ac:spMkLst>
            <pc:docMk/>
            <pc:sldMk cId="2249866484" sldId="523"/>
            <ac:spMk id="6" creationId="{1F10206B-530E-D1FF-C4E4-C9BD59A98F3E}"/>
          </ac:spMkLst>
        </pc:spChg>
        <pc:picChg chg="add mod">
          <ac:chgData name="Oscar Perez Concha" userId="a426feaf-0704-48d7-a206-2c429ccb9415" providerId="ADAL" clId="{D0727C0A-3567-4D50-8AA0-6D6EF9C833EC}" dt="2023-04-26T06:43:31.696" v="1654" actId="14100"/>
          <ac:picMkLst>
            <pc:docMk/>
            <pc:sldMk cId="2249866484" sldId="523"/>
            <ac:picMk id="8" creationId="{08F94066-88EA-96F2-BC8C-13096EE8F247}"/>
          </ac:picMkLst>
        </pc:picChg>
      </pc:sldChg>
      <pc:sldChg chg="addSp delSp modSp add mod modNotesTx">
        <pc:chgData name="Oscar Perez Concha" userId="a426feaf-0704-48d7-a206-2c429ccb9415" providerId="ADAL" clId="{D0727C0A-3567-4D50-8AA0-6D6EF9C833EC}" dt="2023-04-27T01:36:36.042" v="2209" actId="1076"/>
        <pc:sldMkLst>
          <pc:docMk/>
          <pc:sldMk cId="1408350270" sldId="524"/>
        </pc:sldMkLst>
        <pc:spChg chg="mod">
          <ac:chgData name="Oscar Perez Concha" userId="a426feaf-0704-48d7-a206-2c429ccb9415" providerId="ADAL" clId="{D0727C0A-3567-4D50-8AA0-6D6EF9C833EC}" dt="2023-04-27T01:28:48.226" v="2190" actId="20577"/>
          <ac:spMkLst>
            <pc:docMk/>
            <pc:sldMk cId="1408350270" sldId="524"/>
            <ac:spMk id="2" creationId="{72668312-48D4-3B4E-05A3-69F30A2892B3}"/>
          </ac:spMkLst>
        </pc:spChg>
        <pc:spChg chg="add mod">
          <ac:chgData name="Oscar Perez Concha" userId="a426feaf-0704-48d7-a206-2c429ccb9415" providerId="ADAL" clId="{D0727C0A-3567-4D50-8AA0-6D6EF9C833EC}" dt="2023-04-27T01:29:58.897" v="2197" actId="404"/>
          <ac:spMkLst>
            <pc:docMk/>
            <pc:sldMk cId="1408350270" sldId="524"/>
            <ac:spMk id="5" creationId="{3D94DA71-3E42-2AE3-BCAE-A52571E28EB7}"/>
          </ac:spMkLst>
        </pc:spChg>
        <pc:picChg chg="add mod ord">
          <ac:chgData name="Oscar Perez Concha" userId="a426feaf-0704-48d7-a206-2c429ccb9415" providerId="ADAL" clId="{D0727C0A-3567-4D50-8AA0-6D6EF9C833EC}" dt="2023-04-27T01:36:36.042" v="2209" actId="1076"/>
          <ac:picMkLst>
            <pc:docMk/>
            <pc:sldMk cId="1408350270" sldId="524"/>
            <ac:picMk id="3" creationId="{5CA9A24F-24E8-97DD-88C5-9DBB3C85DE38}"/>
          </ac:picMkLst>
        </pc:picChg>
        <pc:picChg chg="del">
          <ac:chgData name="Oscar Perez Concha" userId="a426feaf-0704-48d7-a206-2c429ccb9415" providerId="ADAL" clId="{D0727C0A-3567-4D50-8AA0-6D6EF9C833EC}" dt="2023-04-26T12:36:46.748" v="1709" actId="478"/>
          <ac:picMkLst>
            <pc:docMk/>
            <pc:sldMk cId="1408350270" sldId="524"/>
            <ac:picMk id="7" creationId="{4AE6CE20-9161-FC40-A67A-35CF6748AC6E}"/>
          </ac:picMkLst>
        </pc:picChg>
      </pc:sldChg>
      <pc:sldChg chg="addSp delSp modSp add mod">
        <pc:chgData name="Oscar Perez Concha" userId="a426feaf-0704-48d7-a206-2c429ccb9415" providerId="ADAL" clId="{D0727C0A-3567-4D50-8AA0-6D6EF9C833EC}" dt="2023-04-27T01:36:20.621" v="2206" actId="167"/>
        <pc:sldMkLst>
          <pc:docMk/>
          <pc:sldMk cId="4276015823" sldId="525"/>
        </pc:sldMkLst>
        <pc:picChg chg="add del">
          <ac:chgData name="Oscar Perez Concha" userId="a426feaf-0704-48d7-a206-2c429ccb9415" providerId="ADAL" clId="{D0727C0A-3567-4D50-8AA0-6D6EF9C833EC}" dt="2023-04-27T01:36:05.196" v="2200" actId="478"/>
          <ac:picMkLst>
            <pc:docMk/>
            <pc:sldMk cId="4276015823" sldId="525"/>
            <ac:picMk id="4" creationId="{4641AFEE-41E6-B839-E783-5FE6AB4DCDF3}"/>
          </ac:picMkLst>
        </pc:picChg>
        <pc:picChg chg="add mod ord">
          <ac:chgData name="Oscar Perez Concha" userId="a426feaf-0704-48d7-a206-2c429ccb9415" providerId="ADAL" clId="{D0727C0A-3567-4D50-8AA0-6D6EF9C833EC}" dt="2023-04-27T01:36:20.621" v="2206" actId="167"/>
          <ac:picMkLst>
            <pc:docMk/>
            <pc:sldMk cId="4276015823" sldId="525"/>
            <ac:picMk id="6" creationId="{B4AD7B4B-798C-0195-256A-4EDA082890D2}"/>
          </ac:picMkLst>
        </pc:picChg>
      </pc:sldChg>
      <pc:sldChg chg="add ord">
        <pc:chgData name="Oscar Perez Concha" userId="a426feaf-0704-48d7-a206-2c429ccb9415" providerId="ADAL" clId="{D0727C0A-3567-4D50-8AA0-6D6EF9C833EC}" dt="2023-04-27T00:54:06.276" v="1746"/>
        <pc:sldMkLst>
          <pc:docMk/>
          <pc:sldMk cId="443337903" sldId="526"/>
        </pc:sldMkLst>
      </pc:sldChg>
      <pc:sldChg chg="addSp delSp modSp new mod modClrScheme chgLayout">
        <pc:chgData name="Oscar Perez Concha" userId="a426feaf-0704-48d7-a206-2c429ccb9415" providerId="ADAL" clId="{D0727C0A-3567-4D50-8AA0-6D6EF9C833EC}" dt="2023-04-27T01:11:19.729" v="2089" actId="20577"/>
        <pc:sldMkLst>
          <pc:docMk/>
          <pc:sldMk cId="1893388374" sldId="527"/>
        </pc:sldMkLst>
        <pc:spChg chg="del mod ord">
          <ac:chgData name="Oscar Perez Concha" userId="a426feaf-0704-48d7-a206-2c429ccb9415" providerId="ADAL" clId="{D0727C0A-3567-4D50-8AA0-6D6EF9C833EC}" dt="2023-04-27T00:56:32.064" v="1751" actId="700"/>
          <ac:spMkLst>
            <pc:docMk/>
            <pc:sldMk cId="1893388374" sldId="527"/>
            <ac:spMk id="2" creationId="{917DE8CD-2F5D-C5A2-52E2-4A3BD195583C}"/>
          </ac:spMkLst>
        </pc:spChg>
        <pc:spChg chg="del mod ord">
          <ac:chgData name="Oscar Perez Concha" userId="a426feaf-0704-48d7-a206-2c429ccb9415" providerId="ADAL" clId="{D0727C0A-3567-4D50-8AA0-6D6EF9C833EC}" dt="2023-04-27T00:56:32.064" v="1751" actId="700"/>
          <ac:spMkLst>
            <pc:docMk/>
            <pc:sldMk cId="1893388374" sldId="527"/>
            <ac:spMk id="3" creationId="{8E1C8EF3-0E25-9540-0D3C-0C10C3D7328D}"/>
          </ac:spMkLst>
        </pc:spChg>
        <pc:spChg chg="del">
          <ac:chgData name="Oscar Perez Concha" userId="a426feaf-0704-48d7-a206-2c429ccb9415" providerId="ADAL" clId="{D0727C0A-3567-4D50-8AA0-6D6EF9C833EC}" dt="2023-04-27T00:56:32.064" v="1751" actId="700"/>
          <ac:spMkLst>
            <pc:docMk/>
            <pc:sldMk cId="1893388374" sldId="527"/>
            <ac:spMk id="4" creationId="{F1BBDA13-C71F-F0A4-AD1B-18748E36CA76}"/>
          </ac:spMkLst>
        </pc:spChg>
        <pc:spChg chg="add mod ord">
          <ac:chgData name="Oscar Perez Concha" userId="a426feaf-0704-48d7-a206-2c429ccb9415" providerId="ADAL" clId="{D0727C0A-3567-4D50-8AA0-6D6EF9C833EC}" dt="2023-04-27T00:56:34.849" v="1758" actId="20577"/>
          <ac:spMkLst>
            <pc:docMk/>
            <pc:sldMk cId="1893388374" sldId="527"/>
            <ac:spMk id="5" creationId="{49EC078F-74FF-18FD-37C1-EC813DF2423A}"/>
          </ac:spMkLst>
        </pc:spChg>
        <pc:spChg chg="add mod ord">
          <ac:chgData name="Oscar Perez Concha" userId="a426feaf-0704-48d7-a206-2c429ccb9415" providerId="ADAL" clId="{D0727C0A-3567-4D50-8AA0-6D6EF9C833EC}" dt="2023-04-27T01:11:19.729" v="2089" actId="20577"/>
          <ac:spMkLst>
            <pc:docMk/>
            <pc:sldMk cId="1893388374" sldId="527"/>
            <ac:spMk id="6" creationId="{8DCD80EF-57A4-AD3C-1177-8852EE372584}"/>
          </ac:spMkLst>
        </pc:spChg>
      </pc:sldChg>
      <pc:sldChg chg="addSp delSp modSp add mod chgLayout modNotesTx">
        <pc:chgData name="Oscar Perez Concha" userId="a426feaf-0704-48d7-a206-2c429ccb9415" providerId="ADAL" clId="{D0727C0A-3567-4D50-8AA0-6D6EF9C833EC}" dt="2023-04-27T01:14:39.269" v="2095"/>
        <pc:sldMkLst>
          <pc:docMk/>
          <pc:sldMk cId="2360164888" sldId="528"/>
        </pc:sldMkLst>
        <pc:spChg chg="add mod ord">
          <ac:chgData name="Oscar Perez Concha" userId="a426feaf-0704-48d7-a206-2c429ccb9415" providerId="ADAL" clId="{D0727C0A-3567-4D50-8AA0-6D6EF9C833EC}" dt="2023-04-27T01:04:45.034" v="1850" actId="26606"/>
          <ac:spMkLst>
            <pc:docMk/>
            <pc:sldMk cId="2360164888" sldId="528"/>
            <ac:spMk id="9" creationId="{E7E07825-F916-83DE-8FBB-3148F1E3B187}"/>
          </ac:spMkLst>
        </pc:spChg>
        <pc:spChg chg="add del mod ord">
          <ac:chgData name="Oscar Perez Concha" userId="a426feaf-0704-48d7-a206-2c429ccb9415" providerId="ADAL" clId="{D0727C0A-3567-4D50-8AA0-6D6EF9C833EC}" dt="2023-04-27T01:04:42.235" v="1848" actId="478"/>
          <ac:spMkLst>
            <pc:docMk/>
            <pc:sldMk cId="2360164888" sldId="528"/>
            <ac:spMk id="10" creationId="{247D46C5-0D1C-75E4-3FE3-1BABFFE9AE9E}"/>
          </ac:spMkLst>
        </pc:spChg>
        <pc:picChg chg="add del mod">
          <ac:chgData name="Oscar Perez Concha" userId="a426feaf-0704-48d7-a206-2c429ccb9415" providerId="ADAL" clId="{D0727C0A-3567-4D50-8AA0-6D6EF9C833EC}" dt="2023-04-27T01:01:54.240" v="1832" actId="478"/>
          <ac:picMkLst>
            <pc:docMk/>
            <pc:sldMk cId="2360164888" sldId="528"/>
            <ac:picMk id="3" creationId="{63EF83A6-67A8-8F9F-8ACF-14C98F73CBE8}"/>
          </ac:picMkLst>
        </pc:picChg>
        <pc:picChg chg="add del">
          <ac:chgData name="Oscar Perez Concha" userId="a426feaf-0704-48d7-a206-2c429ccb9415" providerId="ADAL" clId="{D0727C0A-3567-4D50-8AA0-6D6EF9C833EC}" dt="2023-04-27T01:04:19.589" v="1834" actId="478"/>
          <ac:picMkLst>
            <pc:docMk/>
            <pc:sldMk cId="2360164888" sldId="528"/>
            <ac:picMk id="5" creationId="{E45EC7BF-CD7E-BB1F-921C-A8F28DD6E3CC}"/>
          </ac:picMkLst>
        </pc:picChg>
        <pc:picChg chg="del">
          <ac:chgData name="Oscar Perez Concha" userId="a426feaf-0704-48d7-a206-2c429ccb9415" providerId="ADAL" clId="{D0727C0A-3567-4D50-8AA0-6D6EF9C833EC}" dt="2023-04-27T01:01:42.645" v="1828" actId="478"/>
          <ac:picMkLst>
            <pc:docMk/>
            <pc:sldMk cId="2360164888" sldId="528"/>
            <ac:picMk id="7" creationId="{39325E50-8543-8322-6B80-217E149DD85C}"/>
          </ac:picMkLst>
        </pc:picChg>
        <pc:picChg chg="add del mod">
          <ac:chgData name="Oscar Perez Concha" userId="a426feaf-0704-48d7-a206-2c429ccb9415" providerId="ADAL" clId="{D0727C0A-3567-4D50-8AA0-6D6EF9C833EC}" dt="2023-04-27T01:04:39.530" v="1847" actId="478"/>
          <ac:picMkLst>
            <pc:docMk/>
            <pc:sldMk cId="2360164888" sldId="528"/>
            <ac:picMk id="8" creationId="{1A6C0340-5E04-2C75-BE91-23215DD3D311}"/>
          </ac:picMkLst>
        </pc:picChg>
        <pc:picChg chg="add mod">
          <ac:chgData name="Oscar Perez Concha" userId="a426feaf-0704-48d7-a206-2c429ccb9415" providerId="ADAL" clId="{D0727C0A-3567-4D50-8AA0-6D6EF9C833EC}" dt="2023-04-27T01:12:34.162" v="2091" actId="1076"/>
          <ac:picMkLst>
            <pc:docMk/>
            <pc:sldMk cId="2360164888" sldId="528"/>
            <ac:picMk id="12" creationId="{AC5CBB45-78E1-60D7-1F98-3A1AB9F470CC}"/>
          </ac:picMkLst>
        </pc:picChg>
      </pc:sldChg>
      <pc:sldChg chg="addSp delSp modSp add mod">
        <pc:chgData name="Oscar Perez Concha" userId="a426feaf-0704-48d7-a206-2c429ccb9415" providerId="ADAL" clId="{D0727C0A-3567-4D50-8AA0-6D6EF9C833EC}" dt="2023-04-27T01:08:29.754" v="1889" actId="14100"/>
        <pc:sldMkLst>
          <pc:docMk/>
          <pc:sldMk cId="2393418110" sldId="529"/>
        </pc:sldMkLst>
        <pc:spChg chg="mod">
          <ac:chgData name="Oscar Perez Concha" userId="a426feaf-0704-48d7-a206-2c429ccb9415" providerId="ADAL" clId="{D0727C0A-3567-4D50-8AA0-6D6EF9C833EC}" dt="2023-04-27T01:08:04.835" v="1887" actId="20577"/>
          <ac:spMkLst>
            <pc:docMk/>
            <pc:sldMk cId="2393418110" sldId="529"/>
            <ac:spMk id="12" creationId="{BC704A87-CF11-0739-D37A-57BA7A988C58}"/>
          </ac:spMkLst>
        </pc:spChg>
        <pc:picChg chg="add mod">
          <ac:chgData name="Oscar Perez Concha" userId="a426feaf-0704-48d7-a206-2c429ccb9415" providerId="ADAL" clId="{D0727C0A-3567-4D50-8AA0-6D6EF9C833EC}" dt="2023-04-27T01:08:29.754" v="1889" actId="14100"/>
          <ac:picMkLst>
            <pc:docMk/>
            <pc:sldMk cId="2393418110" sldId="529"/>
            <ac:picMk id="3" creationId="{3D6BF445-27E8-CCB4-F4FF-68CE0E29818B}"/>
          </ac:picMkLst>
        </pc:picChg>
        <pc:picChg chg="del">
          <ac:chgData name="Oscar Perez Concha" userId="a426feaf-0704-48d7-a206-2c429ccb9415" providerId="ADAL" clId="{D0727C0A-3567-4D50-8AA0-6D6EF9C833EC}" dt="2023-04-27T01:07:50.857" v="1852" actId="478"/>
          <ac:picMkLst>
            <pc:docMk/>
            <pc:sldMk cId="2393418110" sldId="529"/>
            <ac:picMk id="7" creationId="{1997F072-DD85-E83C-E640-FCCF751D1797}"/>
          </ac:picMkLst>
        </pc:picChg>
      </pc:sldChg>
      <pc:sldChg chg="addSp delSp modSp add mod">
        <pc:chgData name="Oscar Perez Concha" userId="a426feaf-0704-48d7-a206-2c429ccb9415" providerId="ADAL" clId="{D0727C0A-3567-4D50-8AA0-6D6EF9C833EC}" dt="2023-04-27T01:09:58.687" v="1903" actId="1076"/>
        <pc:sldMkLst>
          <pc:docMk/>
          <pc:sldMk cId="2044615265" sldId="530"/>
        </pc:sldMkLst>
        <pc:grpChg chg="del">
          <ac:chgData name="Oscar Perez Concha" userId="a426feaf-0704-48d7-a206-2c429ccb9415" providerId="ADAL" clId="{D0727C0A-3567-4D50-8AA0-6D6EF9C833EC}" dt="2023-04-27T01:09:05.472" v="1892" actId="478"/>
          <ac:grpSpMkLst>
            <pc:docMk/>
            <pc:sldMk cId="2044615265" sldId="530"/>
            <ac:grpSpMk id="23" creationId="{03161303-4DB1-4BFB-9080-CEE3D29B5CCC}"/>
          </ac:grpSpMkLst>
        </pc:grpChg>
        <pc:picChg chg="add del mod">
          <ac:chgData name="Oscar Perez Concha" userId="a426feaf-0704-48d7-a206-2c429ccb9415" providerId="ADAL" clId="{D0727C0A-3567-4D50-8AA0-6D6EF9C833EC}" dt="2023-04-27T01:09:09.143" v="1894"/>
          <ac:picMkLst>
            <pc:docMk/>
            <pc:sldMk cId="2044615265" sldId="530"/>
            <ac:picMk id="2" creationId="{380C25A6-4476-3270-0D95-5FBE3B5E0CBE}"/>
          </ac:picMkLst>
        </pc:picChg>
        <pc:picChg chg="add del mod">
          <ac:chgData name="Oscar Perez Concha" userId="a426feaf-0704-48d7-a206-2c429ccb9415" providerId="ADAL" clId="{D0727C0A-3567-4D50-8AA0-6D6EF9C833EC}" dt="2023-04-27T01:09:42.231" v="1897" actId="478"/>
          <ac:picMkLst>
            <pc:docMk/>
            <pc:sldMk cId="2044615265" sldId="530"/>
            <ac:picMk id="4" creationId="{2FA3B0C0-DF47-4A6C-0539-87BD4CBC00A7}"/>
          </ac:picMkLst>
        </pc:picChg>
        <pc:picChg chg="add mod">
          <ac:chgData name="Oscar Perez Concha" userId="a426feaf-0704-48d7-a206-2c429ccb9415" providerId="ADAL" clId="{D0727C0A-3567-4D50-8AA0-6D6EF9C833EC}" dt="2023-04-27T01:09:58.687" v="1903" actId="1076"/>
          <ac:picMkLst>
            <pc:docMk/>
            <pc:sldMk cId="2044615265" sldId="530"/>
            <ac:picMk id="6" creationId="{8F455164-E2E0-4A9F-F6E6-C0A1E2AAF60A}"/>
          </ac:picMkLst>
        </pc:picChg>
      </pc:sldChg>
      <pc:sldChg chg="addSp delSp modSp new mod setBg">
        <pc:chgData name="Oscar Perez Concha" userId="a426feaf-0704-48d7-a206-2c429ccb9415" providerId="ADAL" clId="{D0727C0A-3567-4D50-8AA0-6D6EF9C833EC}" dt="2023-04-27T01:15:37.673" v="2103" actId="26606"/>
        <pc:sldMkLst>
          <pc:docMk/>
          <pc:sldMk cId="3473889116" sldId="531"/>
        </pc:sldMkLst>
        <pc:spChg chg="del">
          <ac:chgData name="Oscar Perez Concha" userId="a426feaf-0704-48d7-a206-2c429ccb9415" providerId="ADAL" clId="{D0727C0A-3567-4D50-8AA0-6D6EF9C833EC}" dt="2023-04-27T01:15:37.673" v="2103" actId="26606"/>
          <ac:spMkLst>
            <pc:docMk/>
            <pc:sldMk cId="3473889116" sldId="531"/>
            <ac:spMk id="2" creationId="{D6390DF0-D6E1-6ADA-966C-40578238995F}"/>
          </ac:spMkLst>
        </pc:spChg>
        <pc:spChg chg="del">
          <ac:chgData name="Oscar Perez Concha" userId="a426feaf-0704-48d7-a206-2c429ccb9415" providerId="ADAL" clId="{D0727C0A-3567-4D50-8AA0-6D6EF9C833EC}" dt="2023-04-27T01:15:37.673" v="2103" actId="26606"/>
          <ac:spMkLst>
            <pc:docMk/>
            <pc:sldMk cId="3473889116" sldId="531"/>
            <ac:spMk id="3" creationId="{9BC598CD-5793-B720-7702-151CCC218D46}"/>
          </ac:spMkLst>
        </pc:spChg>
        <pc:spChg chg="add">
          <ac:chgData name="Oscar Perez Concha" userId="a426feaf-0704-48d7-a206-2c429ccb9415" providerId="ADAL" clId="{D0727C0A-3567-4D50-8AA0-6D6EF9C833EC}" dt="2023-04-27T01:15:37.673" v="2103" actId="26606"/>
          <ac:spMkLst>
            <pc:docMk/>
            <pc:sldMk cId="3473889116" sldId="531"/>
            <ac:spMk id="10" creationId="{AB8C311F-7253-4AED-9701-7FC0708C41C7}"/>
          </ac:spMkLst>
        </pc:spChg>
        <pc:spChg chg="add">
          <ac:chgData name="Oscar Perez Concha" userId="a426feaf-0704-48d7-a206-2c429ccb9415" providerId="ADAL" clId="{D0727C0A-3567-4D50-8AA0-6D6EF9C833EC}" dt="2023-04-27T01:15:37.673" v="2103" actId="26606"/>
          <ac:spMkLst>
            <pc:docMk/>
            <pc:sldMk cId="3473889116" sldId="531"/>
            <ac:spMk id="12" creationId="{E2384209-CB15-4CDF-9D31-C44FD9A3F20D}"/>
          </ac:spMkLst>
        </pc:spChg>
        <pc:spChg chg="add">
          <ac:chgData name="Oscar Perez Concha" userId="a426feaf-0704-48d7-a206-2c429ccb9415" providerId="ADAL" clId="{D0727C0A-3567-4D50-8AA0-6D6EF9C833EC}" dt="2023-04-27T01:15:37.673" v="2103" actId="26606"/>
          <ac:spMkLst>
            <pc:docMk/>
            <pc:sldMk cId="3473889116" sldId="531"/>
            <ac:spMk id="14" creationId="{2633B3B5-CC90-43F0-8714-D31D1F3F0209}"/>
          </ac:spMkLst>
        </pc:spChg>
        <pc:spChg chg="add">
          <ac:chgData name="Oscar Perez Concha" userId="a426feaf-0704-48d7-a206-2c429ccb9415" providerId="ADAL" clId="{D0727C0A-3567-4D50-8AA0-6D6EF9C833EC}" dt="2023-04-27T01:15:37.673" v="2103" actId="26606"/>
          <ac:spMkLst>
            <pc:docMk/>
            <pc:sldMk cId="3473889116" sldId="531"/>
            <ac:spMk id="16" creationId="{A8D57A06-A426-446D-B02C-A2DC6B62E45E}"/>
          </ac:spMkLst>
        </pc:spChg>
        <pc:picChg chg="add mod">
          <ac:chgData name="Oscar Perez Concha" userId="a426feaf-0704-48d7-a206-2c429ccb9415" providerId="ADAL" clId="{D0727C0A-3567-4D50-8AA0-6D6EF9C833EC}" dt="2023-04-27T01:15:37.673" v="2103" actId="26606"/>
          <ac:picMkLst>
            <pc:docMk/>
            <pc:sldMk cId="3473889116" sldId="531"/>
            <ac:picMk id="5" creationId="{CF7E6F78-0980-ED64-83A1-F9BF137D7142}"/>
          </ac:picMkLst>
        </pc:picChg>
      </pc:sldChg>
      <pc:sldChg chg="addSp delSp modSp new mod setBg">
        <pc:chgData name="Oscar Perez Concha" userId="a426feaf-0704-48d7-a206-2c429ccb9415" providerId="ADAL" clId="{D0727C0A-3567-4D50-8AA0-6D6EF9C833EC}" dt="2023-04-27T01:15:34.104" v="2102" actId="26606"/>
        <pc:sldMkLst>
          <pc:docMk/>
          <pc:sldMk cId="861273017" sldId="532"/>
        </pc:sldMkLst>
        <pc:spChg chg="del">
          <ac:chgData name="Oscar Perez Concha" userId="a426feaf-0704-48d7-a206-2c429ccb9415" providerId="ADAL" clId="{D0727C0A-3567-4D50-8AA0-6D6EF9C833EC}" dt="2023-04-27T01:15:34.104" v="2102" actId="26606"/>
          <ac:spMkLst>
            <pc:docMk/>
            <pc:sldMk cId="861273017" sldId="532"/>
            <ac:spMk id="2" creationId="{118146D9-3460-B73E-5118-BCD70512151F}"/>
          </ac:spMkLst>
        </pc:spChg>
        <pc:spChg chg="del">
          <ac:chgData name="Oscar Perez Concha" userId="a426feaf-0704-48d7-a206-2c429ccb9415" providerId="ADAL" clId="{D0727C0A-3567-4D50-8AA0-6D6EF9C833EC}" dt="2023-04-27T01:15:34.104" v="2102" actId="26606"/>
          <ac:spMkLst>
            <pc:docMk/>
            <pc:sldMk cId="861273017" sldId="532"/>
            <ac:spMk id="3" creationId="{6BFD782B-EA64-EEDA-5B6F-B163088E2F91}"/>
          </ac:spMkLst>
        </pc:spChg>
        <pc:spChg chg="add">
          <ac:chgData name="Oscar Perez Concha" userId="a426feaf-0704-48d7-a206-2c429ccb9415" providerId="ADAL" clId="{D0727C0A-3567-4D50-8AA0-6D6EF9C833EC}" dt="2023-04-27T01:15:34.104" v="2102" actId="26606"/>
          <ac:spMkLst>
            <pc:docMk/>
            <pc:sldMk cId="861273017" sldId="532"/>
            <ac:spMk id="10" creationId="{AB8C311F-7253-4AED-9701-7FC0708C41C7}"/>
          </ac:spMkLst>
        </pc:spChg>
        <pc:spChg chg="add">
          <ac:chgData name="Oscar Perez Concha" userId="a426feaf-0704-48d7-a206-2c429ccb9415" providerId="ADAL" clId="{D0727C0A-3567-4D50-8AA0-6D6EF9C833EC}" dt="2023-04-27T01:15:34.104" v="2102" actId="26606"/>
          <ac:spMkLst>
            <pc:docMk/>
            <pc:sldMk cId="861273017" sldId="532"/>
            <ac:spMk id="12" creationId="{E2384209-CB15-4CDF-9D31-C44FD9A3F20D}"/>
          </ac:spMkLst>
        </pc:spChg>
        <pc:spChg chg="add">
          <ac:chgData name="Oscar Perez Concha" userId="a426feaf-0704-48d7-a206-2c429ccb9415" providerId="ADAL" clId="{D0727C0A-3567-4D50-8AA0-6D6EF9C833EC}" dt="2023-04-27T01:15:34.104" v="2102" actId="26606"/>
          <ac:spMkLst>
            <pc:docMk/>
            <pc:sldMk cId="861273017" sldId="532"/>
            <ac:spMk id="14" creationId="{2633B3B5-CC90-43F0-8714-D31D1F3F0209}"/>
          </ac:spMkLst>
        </pc:spChg>
        <pc:spChg chg="add">
          <ac:chgData name="Oscar Perez Concha" userId="a426feaf-0704-48d7-a206-2c429ccb9415" providerId="ADAL" clId="{D0727C0A-3567-4D50-8AA0-6D6EF9C833EC}" dt="2023-04-27T01:15:34.104" v="2102" actId="26606"/>
          <ac:spMkLst>
            <pc:docMk/>
            <pc:sldMk cId="861273017" sldId="532"/>
            <ac:spMk id="16" creationId="{A8D57A06-A426-446D-B02C-A2DC6B62E45E}"/>
          </ac:spMkLst>
        </pc:spChg>
        <pc:picChg chg="add mod">
          <ac:chgData name="Oscar Perez Concha" userId="a426feaf-0704-48d7-a206-2c429ccb9415" providerId="ADAL" clId="{D0727C0A-3567-4D50-8AA0-6D6EF9C833EC}" dt="2023-04-27T01:15:34.104" v="2102" actId="26606"/>
          <ac:picMkLst>
            <pc:docMk/>
            <pc:sldMk cId="861273017" sldId="532"/>
            <ac:picMk id="5" creationId="{A17FB321-8179-A908-A99F-26A05DF65299}"/>
          </ac:picMkLst>
        </pc:picChg>
      </pc:sldChg>
      <pc:sldChg chg="delSp modSp new mod">
        <pc:chgData name="Oscar Perez Concha" userId="a426feaf-0704-48d7-a206-2c429ccb9415" providerId="ADAL" clId="{D0727C0A-3567-4D50-8AA0-6D6EF9C833EC}" dt="2023-04-27T02:00:20.338" v="2260" actId="20577"/>
        <pc:sldMkLst>
          <pc:docMk/>
          <pc:sldMk cId="768459647" sldId="533"/>
        </pc:sldMkLst>
        <pc:spChg chg="mod">
          <ac:chgData name="Oscar Perez Concha" userId="a426feaf-0704-48d7-a206-2c429ccb9415" providerId="ADAL" clId="{D0727C0A-3567-4D50-8AA0-6D6EF9C833EC}" dt="2023-04-27T02:00:20.338" v="2260" actId="20577"/>
          <ac:spMkLst>
            <pc:docMk/>
            <pc:sldMk cId="768459647" sldId="533"/>
            <ac:spMk id="2" creationId="{B626AC61-D432-7B57-395C-92E8A122D1AD}"/>
          </ac:spMkLst>
        </pc:spChg>
        <pc:spChg chg="mod">
          <ac:chgData name="Oscar Perez Concha" userId="a426feaf-0704-48d7-a206-2c429ccb9415" providerId="ADAL" clId="{D0727C0A-3567-4D50-8AA0-6D6EF9C833EC}" dt="2023-04-27T01:37:43.679" v="2258" actId="14100"/>
          <ac:spMkLst>
            <pc:docMk/>
            <pc:sldMk cId="768459647" sldId="533"/>
            <ac:spMk id="3" creationId="{7B40D723-7444-8774-519B-C2B31BB51DD3}"/>
          </ac:spMkLst>
        </pc:spChg>
        <pc:spChg chg="del mod">
          <ac:chgData name="Oscar Perez Concha" userId="a426feaf-0704-48d7-a206-2c429ccb9415" providerId="ADAL" clId="{D0727C0A-3567-4D50-8AA0-6D6EF9C833EC}" dt="2023-04-27T01:37:28.227" v="2227" actId="478"/>
          <ac:spMkLst>
            <pc:docMk/>
            <pc:sldMk cId="768459647" sldId="533"/>
            <ac:spMk id="4" creationId="{4DD36FD4-DBF7-0CDF-1933-6E03F891E98A}"/>
          </ac:spMkLst>
        </pc:spChg>
      </pc:sldChg>
      <pc:sldChg chg="modSp add mod ord">
        <pc:chgData name="Oscar Perez Concha" userId="a426feaf-0704-48d7-a206-2c429ccb9415" providerId="ADAL" clId="{D0727C0A-3567-4D50-8AA0-6D6EF9C833EC}" dt="2023-04-27T01:27:27.289" v="2169"/>
        <pc:sldMkLst>
          <pc:docMk/>
          <pc:sldMk cId="1245916297" sldId="537"/>
        </pc:sldMkLst>
        <pc:spChg chg="mod">
          <ac:chgData name="Oscar Perez Concha" userId="a426feaf-0704-48d7-a206-2c429ccb9415" providerId="ADAL" clId="{D0727C0A-3567-4D50-8AA0-6D6EF9C833EC}" dt="2023-04-27T01:27:24.445" v="2167" actId="27636"/>
          <ac:spMkLst>
            <pc:docMk/>
            <pc:sldMk cId="1245916297" sldId="537"/>
            <ac:spMk id="2" creationId="{6E9AA305-D193-E797-F3FA-721C8AFFD2D3}"/>
          </ac:spMkLst>
        </pc:spChg>
      </pc:sldChg>
      <pc:sldMasterChg chg="delSldLayout">
        <pc:chgData name="Oscar Perez Concha" userId="a426feaf-0704-48d7-a206-2c429ccb9415" providerId="ADAL" clId="{D0727C0A-3567-4D50-8AA0-6D6EF9C833EC}" dt="2023-04-24T00:46:27.926" v="251" actId="47"/>
        <pc:sldMasterMkLst>
          <pc:docMk/>
          <pc:sldMasterMk cId="1803925614" sldId="2147483648"/>
        </pc:sldMasterMkLst>
        <pc:sldLayoutChg chg="del">
          <pc:chgData name="Oscar Perez Concha" userId="a426feaf-0704-48d7-a206-2c429ccb9415" providerId="ADAL" clId="{D0727C0A-3567-4D50-8AA0-6D6EF9C833EC}" dt="2023-04-20T01:31:17.041" v="26" actId="47"/>
          <pc:sldLayoutMkLst>
            <pc:docMk/>
            <pc:sldMasterMk cId="1803925614" sldId="2147483648"/>
            <pc:sldLayoutMk cId="1516683169" sldId="2147483732"/>
          </pc:sldLayoutMkLst>
        </pc:sldLayoutChg>
        <pc:sldLayoutChg chg="del">
          <pc:chgData name="Oscar Perez Concha" userId="a426feaf-0704-48d7-a206-2c429ccb9415" providerId="ADAL" clId="{D0727C0A-3567-4D50-8AA0-6D6EF9C833EC}" dt="2023-04-20T01:30:39.422" v="0" actId="47"/>
          <pc:sldLayoutMkLst>
            <pc:docMk/>
            <pc:sldMasterMk cId="1803925614" sldId="2147483648"/>
            <pc:sldLayoutMk cId="1160870229" sldId="2147483749"/>
          </pc:sldLayoutMkLst>
        </pc:sldLayoutChg>
        <pc:sldLayoutChg chg="del">
          <pc:chgData name="Oscar Perez Concha" userId="a426feaf-0704-48d7-a206-2c429ccb9415" providerId="ADAL" clId="{D0727C0A-3567-4D50-8AA0-6D6EF9C833EC}" dt="2023-04-24T00:46:27.926" v="251" actId="47"/>
          <pc:sldLayoutMkLst>
            <pc:docMk/>
            <pc:sldMasterMk cId="1803925614" sldId="2147483648"/>
            <pc:sldLayoutMk cId="3199854920" sldId="2147483761"/>
          </pc:sldLayoutMkLst>
        </pc:sldLayoutChg>
      </pc:sldMasterChg>
      <pc:sldMasterChg chg="delSldLayout">
        <pc:chgData name="Oscar Perez Concha" userId="a426feaf-0704-48d7-a206-2c429ccb9415" providerId="ADAL" clId="{D0727C0A-3567-4D50-8AA0-6D6EF9C833EC}" dt="2023-04-24T01:49:09.984" v="633" actId="47"/>
        <pc:sldMasterMkLst>
          <pc:docMk/>
          <pc:sldMasterMk cId="3623885719" sldId="2147483669"/>
        </pc:sldMasterMkLst>
        <pc:sldLayoutChg chg="del">
          <pc:chgData name="Oscar Perez Concha" userId="a426feaf-0704-48d7-a206-2c429ccb9415" providerId="ADAL" clId="{D0727C0A-3567-4D50-8AA0-6D6EF9C833EC}" dt="2023-04-24T01:49:09.984" v="633" actId="47"/>
          <pc:sldLayoutMkLst>
            <pc:docMk/>
            <pc:sldMasterMk cId="3623885719" sldId="2147483669"/>
            <pc:sldLayoutMk cId="3596049764" sldId="2147483690"/>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2425C8D-C5AF-9F4F-9E24-5C2DC72753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021E46C-AA4E-214A-A45C-A09C6AE0B0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7442EA-0DF9-924B-8435-17D563E57ACA}" type="datetimeFigureOut">
              <a:rPr lang="en-US" smtClean="0"/>
              <a:t>5/19/2023</a:t>
            </a:fld>
            <a:endParaRPr lang="en-US"/>
          </a:p>
        </p:txBody>
      </p:sp>
      <p:sp>
        <p:nvSpPr>
          <p:cNvPr id="4" name="Footer Placeholder 3">
            <a:extLst>
              <a:ext uri="{FF2B5EF4-FFF2-40B4-BE49-F238E27FC236}">
                <a16:creationId xmlns:a16="http://schemas.microsoft.com/office/drawing/2014/main" id="{40AAFBB1-2BB3-DA46-A158-0722D5A3105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A7D7EA5-B09A-264C-ABF4-E27232AD2E1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6321C2-EC5F-E04A-AFC0-A1F418A559B9}" type="slidenum">
              <a:rPr lang="en-US" smtClean="0"/>
              <a:t>‹#›</a:t>
            </a:fld>
            <a:endParaRPr lang="en-US"/>
          </a:p>
        </p:txBody>
      </p:sp>
    </p:spTree>
    <p:extLst>
      <p:ext uri="{BB962C8B-B14F-4D97-AF65-F5344CB8AC3E}">
        <p14:creationId xmlns:p14="http://schemas.microsoft.com/office/powerpoint/2010/main" val="19463814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C955B6-3D2D-2944-B7F4-FE074C92CB41}" type="datetimeFigureOut">
              <a:rPr lang="en-US" smtClean="0"/>
              <a:t>5/19/2023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46ACD0-BE8A-3D4B-8E89-B0E6ACFF594E}" type="slidenum">
              <a:rPr lang="en-US" smtClean="0"/>
              <a:t>‹#›</a:t>
            </a:fld>
            <a:endParaRPr lang="en-US"/>
          </a:p>
        </p:txBody>
      </p:sp>
    </p:spTree>
    <p:extLst>
      <p:ext uri="{BB962C8B-B14F-4D97-AF65-F5344CB8AC3E}">
        <p14:creationId xmlns:p14="http://schemas.microsoft.com/office/powerpoint/2010/main" val="3859273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246ACD0-BE8A-3D4B-8E89-B0E6ACFF594E}" type="slidenum">
              <a:rPr lang="en-US" smtClean="0"/>
              <a:t>8</a:t>
            </a:fld>
            <a:endParaRPr lang="en-US"/>
          </a:p>
        </p:txBody>
      </p:sp>
    </p:spTree>
    <p:extLst>
      <p:ext uri="{BB962C8B-B14F-4D97-AF65-F5344CB8AC3E}">
        <p14:creationId xmlns:p14="http://schemas.microsoft.com/office/powerpoint/2010/main" val="2512798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246ACD0-BE8A-3D4B-8E89-B0E6ACFF594E}" type="slidenum">
              <a:rPr lang="en-US" smtClean="0"/>
              <a:t>9</a:t>
            </a:fld>
            <a:endParaRPr lang="en-US"/>
          </a:p>
        </p:txBody>
      </p:sp>
    </p:spTree>
    <p:extLst>
      <p:ext uri="{BB962C8B-B14F-4D97-AF65-F5344CB8AC3E}">
        <p14:creationId xmlns:p14="http://schemas.microsoft.com/office/powerpoint/2010/main" val="1500807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246ACD0-BE8A-3D4B-8E89-B0E6ACFF594E}" type="slidenum">
              <a:rPr lang="en-US" smtClean="0"/>
              <a:t>10</a:t>
            </a:fld>
            <a:endParaRPr lang="en-US"/>
          </a:p>
        </p:txBody>
      </p:sp>
    </p:spTree>
    <p:extLst>
      <p:ext uri="{BB962C8B-B14F-4D97-AF65-F5344CB8AC3E}">
        <p14:creationId xmlns:p14="http://schemas.microsoft.com/office/powerpoint/2010/main" val="1023605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246ACD0-BE8A-3D4B-8E89-B0E6ACFF594E}" type="slidenum">
              <a:rPr lang="en-US" smtClean="0"/>
              <a:t>11</a:t>
            </a:fld>
            <a:endParaRPr lang="en-US"/>
          </a:p>
        </p:txBody>
      </p:sp>
    </p:spTree>
    <p:extLst>
      <p:ext uri="{BB962C8B-B14F-4D97-AF65-F5344CB8AC3E}">
        <p14:creationId xmlns:p14="http://schemas.microsoft.com/office/powerpoint/2010/main" val="1873128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246ACD0-BE8A-3D4B-8E89-B0E6ACFF594E}" type="slidenum">
              <a:rPr lang="en-US" smtClean="0"/>
              <a:t>12</a:t>
            </a:fld>
            <a:endParaRPr lang="en-US"/>
          </a:p>
        </p:txBody>
      </p:sp>
    </p:spTree>
    <p:extLst>
      <p:ext uri="{BB962C8B-B14F-4D97-AF65-F5344CB8AC3E}">
        <p14:creationId xmlns:p14="http://schemas.microsoft.com/office/powerpoint/2010/main" val="619029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246ACD0-BE8A-3D4B-8E89-B0E6ACFF594E}" type="slidenum">
              <a:rPr lang="en-US" smtClean="0"/>
              <a:t>14</a:t>
            </a:fld>
            <a:endParaRPr lang="en-US"/>
          </a:p>
        </p:txBody>
      </p:sp>
    </p:spTree>
    <p:extLst>
      <p:ext uri="{BB962C8B-B14F-4D97-AF65-F5344CB8AC3E}">
        <p14:creationId xmlns:p14="http://schemas.microsoft.com/office/powerpoint/2010/main" val="3691994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246ACD0-BE8A-3D4B-8E89-B0E6ACFF594E}" type="slidenum">
              <a:rPr lang="en-US" smtClean="0"/>
              <a:t>15</a:t>
            </a:fld>
            <a:endParaRPr lang="en-US"/>
          </a:p>
        </p:txBody>
      </p:sp>
    </p:spTree>
    <p:extLst>
      <p:ext uri="{BB962C8B-B14F-4D97-AF65-F5344CB8AC3E}">
        <p14:creationId xmlns:p14="http://schemas.microsoft.com/office/powerpoint/2010/main" val="227012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246ACD0-BE8A-3D4B-8E89-B0E6ACFF594E}" type="slidenum">
              <a:rPr lang="en-US" smtClean="0"/>
              <a:t>16</a:t>
            </a:fld>
            <a:endParaRPr lang="en-US"/>
          </a:p>
        </p:txBody>
      </p:sp>
    </p:spTree>
    <p:extLst>
      <p:ext uri="{BB962C8B-B14F-4D97-AF65-F5344CB8AC3E}">
        <p14:creationId xmlns:p14="http://schemas.microsoft.com/office/powerpoint/2010/main" val="40296297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246ACD0-BE8A-3D4B-8E89-B0E6ACFF594E}" type="slidenum">
              <a:rPr lang="en-US" smtClean="0"/>
              <a:t>17</a:t>
            </a:fld>
            <a:endParaRPr lang="en-US"/>
          </a:p>
        </p:txBody>
      </p:sp>
    </p:spTree>
    <p:extLst>
      <p:ext uri="{BB962C8B-B14F-4D97-AF65-F5344CB8AC3E}">
        <p14:creationId xmlns:p14="http://schemas.microsoft.com/office/powerpoint/2010/main" val="15125174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E976E31-1EA1-274A-A1AD-5915E61D3EEC}"/>
              </a:ext>
              <a:ext uri="{C183D7F6-B498-43B3-948B-1728B52AA6E4}">
                <adec:decorative xmlns:adec="http://schemas.microsoft.com/office/drawing/2017/decorative" val="1"/>
              </a:ext>
            </a:extLst>
          </p:cNvPr>
          <p:cNvSpPr/>
          <p:nvPr userDrawn="1"/>
        </p:nvSpPr>
        <p:spPr>
          <a:xfrm>
            <a:off x="10010233" y="0"/>
            <a:ext cx="2183586" cy="6858000"/>
          </a:xfrm>
          <a:prstGeom prst="rect">
            <a:avLst/>
          </a:prstGeom>
          <a:solidFill>
            <a:srgbClr val="FFD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UNSW Sydney Logo">
            <a:extLst>
              <a:ext uri="{FF2B5EF4-FFF2-40B4-BE49-F238E27FC236}">
                <a16:creationId xmlns:a16="http://schemas.microsoft.com/office/drawing/2014/main" id="{F0BF8575-4955-BC4A-80DE-4BF637C59C7B}"/>
              </a:ext>
            </a:extLst>
          </p:cNvPr>
          <p:cNvPicPr>
            <a:picLocks noChangeAspect="1"/>
          </p:cNvPicPr>
          <p:nvPr userDrawn="1"/>
        </p:nvPicPr>
        <p:blipFill>
          <a:blip r:embed="rId2"/>
          <a:srcRect/>
          <a:stretch/>
        </p:blipFill>
        <p:spPr>
          <a:xfrm>
            <a:off x="10593240" y="522000"/>
            <a:ext cx="1188000" cy="1240241"/>
          </a:xfrm>
          <a:prstGeom prst="rect">
            <a:avLst/>
          </a:prstGeom>
        </p:spPr>
      </p:pic>
      <p:sp>
        <p:nvSpPr>
          <p:cNvPr id="10" name="Title Placeholder 1" descr="Click to edit master title style&#10;">
            <a:extLst>
              <a:ext uri="{FF2B5EF4-FFF2-40B4-BE49-F238E27FC236}">
                <a16:creationId xmlns:a16="http://schemas.microsoft.com/office/drawing/2014/main" id="{86AF8517-E0F0-4998-8AA8-25A0DD8EF33A}"/>
              </a:ext>
            </a:extLst>
          </p:cNvPr>
          <p:cNvSpPr>
            <a:spLocks noGrp="1"/>
          </p:cNvSpPr>
          <p:nvPr>
            <p:ph type="title"/>
          </p:nvPr>
        </p:nvSpPr>
        <p:spPr>
          <a:xfrm>
            <a:off x="410400" y="345600"/>
            <a:ext cx="7858800" cy="3477600"/>
          </a:xfrm>
          <a:prstGeom prst="rect">
            <a:avLst/>
          </a:prstGeom>
        </p:spPr>
        <p:txBody>
          <a:bodyPr vert="horz" lIns="91440" tIns="45720" rIns="91440" bIns="45720" rtlCol="0" anchor="t" anchorCtr="0">
            <a:noAutofit/>
          </a:bodyPr>
          <a:lstStyle/>
          <a:p>
            <a:r>
              <a:rPr lang="en-US"/>
              <a:t>Click to edit Master title style</a:t>
            </a:r>
            <a:endParaRPr lang="en-US" dirty="0"/>
          </a:p>
        </p:txBody>
      </p:sp>
      <p:sp>
        <p:nvSpPr>
          <p:cNvPr id="11" name="Text Placeholder 2" descr="Click to add secondary details&#10;">
            <a:extLst>
              <a:ext uri="{FF2B5EF4-FFF2-40B4-BE49-F238E27FC236}">
                <a16:creationId xmlns:a16="http://schemas.microsoft.com/office/drawing/2014/main" id="{D34C583A-86D7-4AD9-912C-AA86DC354559}"/>
              </a:ext>
            </a:extLst>
          </p:cNvPr>
          <p:cNvSpPr>
            <a:spLocks noGrp="1"/>
          </p:cNvSpPr>
          <p:nvPr>
            <p:ph idx="1" hasCustomPrompt="1"/>
          </p:nvPr>
        </p:nvSpPr>
        <p:spPr>
          <a:xfrm>
            <a:off x="410400" y="6289200"/>
            <a:ext cx="4730400" cy="370800"/>
          </a:xfrm>
          <a:prstGeom prst="rect">
            <a:avLst/>
          </a:prstGeom>
        </p:spPr>
        <p:txBody>
          <a:bodyPr vert="horz" lIns="91440" tIns="45720" rIns="91440" bIns="45720" rtlCol="0">
            <a:normAutofit/>
          </a:bodyPr>
          <a:lstStyle/>
          <a:p>
            <a:pPr lvl="0"/>
            <a:r>
              <a:rPr lang="en-GB" dirty="0"/>
              <a:t>Secondary details go here</a:t>
            </a:r>
          </a:p>
        </p:txBody>
      </p:sp>
    </p:spTree>
    <p:extLst>
      <p:ext uri="{BB962C8B-B14F-4D97-AF65-F5344CB8AC3E}">
        <p14:creationId xmlns:p14="http://schemas.microsoft.com/office/powerpoint/2010/main" val="3319605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descr="Click to edit master title style&#10;">
            <a:extLst>
              <a:ext uri="{FF2B5EF4-FFF2-40B4-BE49-F238E27FC236}">
                <a16:creationId xmlns:a16="http://schemas.microsoft.com/office/drawing/2014/main" id="{9D3B421E-C230-4985-A55F-249E4712D5D8}"/>
              </a:ext>
            </a:extLst>
          </p:cNvPr>
          <p:cNvSpPr>
            <a:spLocks noGrp="1"/>
          </p:cNvSpPr>
          <p:nvPr>
            <p:ph type="title"/>
          </p:nvPr>
        </p:nvSpPr>
        <p:spPr/>
        <p:txBody>
          <a:bodyPr/>
          <a:lstStyle/>
          <a:p>
            <a:r>
              <a:rPr lang="en-US" dirty="0"/>
              <a:t>Click to edit Master title style</a:t>
            </a:r>
            <a:endParaRPr lang="en-AU" dirty="0"/>
          </a:p>
        </p:txBody>
      </p:sp>
      <p:sp>
        <p:nvSpPr>
          <p:cNvPr id="3" name="Content Placeholder 2" descr="Click to edit body text styles">
            <a:extLst>
              <a:ext uri="{FF2B5EF4-FFF2-40B4-BE49-F238E27FC236}">
                <a16:creationId xmlns:a16="http://schemas.microsoft.com/office/drawing/2014/main" id="{9F9B1106-1747-47C6-AD4D-1ED872037F93}"/>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descr="Click to add date Day/Month/Year">
            <a:extLst>
              <a:ext uri="{FF2B5EF4-FFF2-40B4-BE49-F238E27FC236}">
                <a16:creationId xmlns:a16="http://schemas.microsoft.com/office/drawing/2014/main" id="{EE6605EE-6C12-4B09-B328-5FC771964EB0}"/>
              </a:ext>
            </a:extLst>
          </p:cNvPr>
          <p:cNvSpPr>
            <a:spLocks noGrp="1"/>
          </p:cNvSpPr>
          <p:nvPr>
            <p:ph type="dt" sz="half" idx="10"/>
          </p:nvPr>
        </p:nvSpPr>
        <p:spPr/>
        <p:txBody>
          <a:bodyPr/>
          <a:lstStyle>
            <a:lvl1pPr>
              <a:defRPr>
                <a:solidFill>
                  <a:schemeClr val="tx1"/>
                </a:solidFill>
              </a:defRPr>
            </a:lvl1pPr>
          </a:lstStyle>
          <a:p>
            <a:fld id="{2A3090FF-0D07-44EF-BE91-92BA9AB775B9}" type="datetimeFigureOut">
              <a:rPr lang="en-AU" smtClean="0"/>
              <a:pPr/>
              <a:t>19/05/2023</a:t>
            </a:fld>
            <a:endParaRPr lang="en-AU"/>
          </a:p>
        </p:txBody>
      </p:sp>
      <p:sp>
        <p:nvSpPr>
          <p:cNvPr id="5" name="Footer Placeholder 4" descr="Click to add a footer">
            <a:extLst>
              <a:ext uri="{FF2B5EF4-FFF2-40B4-BE49-F238E27FC236}">
                <a16:creationId xmlns:a16="http://schemas.microsoft.com/office/drawing/2014/main" id="{39B7F1C5-E024-4AB0-B408-32F5C1A10AB0}"/>
              </a:ext>
            </a:extLst>
          </p:cNvPr>
          <p:cNvSpPr>
            <a:spLocks noGrp="1"/>
          </p:cNvSpPr>
          <p:nvPr>
            <p:ph type="ftr" sz="quarter" idx="11"/>
          </p:nvPr>
        </p:nvSpPr>
        <p:spPr/>
        <p:txBody>
          <a:bodyPr/>
          <a:lstStyle>
            <a:lvl1pPr>
              <a:defRPr>
                <a:solidFill>
                  <a:schemeClr val="tx1"/>
                </a:solidFill>
              </a:defRPr>
            </a:lvl1pPr>
          </a:lstStyle>
          <a:p>
            <a:endParaRPr lang="en-AU" dirty="0"/>
          </a:p>
        </p:txBody>
      </p:sp>
      <p:sp>
        <p:nvSpPr>
          <p:cNvPr id="6" name="Slide Number Placeholder 5" descr="Click to add page number">
            <a:extLst>
              <a:ext uri="{FF2B5EF4-FFF2-40B4-BE49-F238E27FC236}">
                <a16:creationId xmlns:a16="http://schemas.microsoft.com/office/drawing/2014/main" id="{59489FD8-71FE-4137-8FE6-DC2A193CC355}"/>
              </a:ext>
            </a:extLst>
          </p:cNvPr>
          <p:cNvSpPr>
            <a:spLocks noGrp="1"/>
          </p:cNvSpPr>
          <p:nvPr>
            <p:ph type="sldNum" sz="quarter" idx="12"/>
          </p:nvPr>
        </p:nvSpPr>
        <p:spPr/>
        <p:txBody>
          <a:bodyPr/>
          <a:lstStyle>
            <a:lvl1pPr>
              <a:defRPr>
                <a:solidFill>
                  <a:schemeClr val="tx1"/>
                </a:solidFill>
              </a:defRPr>
            </a:lvl1pPr>
          </a:lstStyle>
          <a:p>
            <a:fld id="{009375D7-070A-4959-9224-FB5E66F2B1B3}" type="slidenum">
              <a:rPr lang="en-AU" smtClean="0"/>
              <a:pPr/>
              <a:t>‹#›</a:t>
            </a:fld>
            <a:endParaRPr lang="en-AU" dirty="0"/>
          </a:p>
        </p:txBody>
      </p:sp>
    </p:spTree>
    <p:extLst>
      <p:ext uri="{BB962C8B-B14F-4D97-AF65-F5344CB8AC3E}">
        <p14:creationId xmlns:p14="http://schemas.microsoft.com/office/powerpoint/2010/main" val="1748171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descr="Click to edit master title style&#10;">
            <a:extLst>
              <a:ext uri="{FF2B5EF4-FFF2-40B4-BE49-F238E27FC236}">
                <a16:creationId xmlns:a16="http://schemas.microsoft.com/office/drawing/2014/main" id="{3E085695-8E0F-403A-9CD7-62C032F7690D}"/>
              </a:ext>
            </a:extLst>
          </p:cNvPr>
          <p:cNvSpPr>
            <a:spLocks noGrp="1"/>
          </p:cNvSpPr>
          <p:nvPr>
            <p:ph type="title"/>
          </p:nvPr>
        </p:nvSpPr>
        <p:spPr/>
        <p:txBody>
          <a:bodyPr/>
          <a:lstStyle/>
          <a:p>
            <a:r>
              <a:rPr lang="en-US" dirty="0"/>
              <a:t>Click to edit Master title style</a:t>
            </a:r>
            <a:endParaRPr lang="en-AU" dirty="0"/>
          </a:p>
        </p:txBody>
      </p:sp>
      <p:sp>
        <p:nvSpPr>
          <p:cNvPr id="3" name="Content Placeholder 2" descr="Click to edit body text styles on the left side of slide">
            <a:extLst>
              <a:ext uri="{FF2B5EF4-FFF2-40B4-BE49-F238E27FC236}">
                <a16:creationId xmlns:a16="http://schemas.microsoft.com/office/drawing/2014/main" id="{FC05A9F9-AE68-4F94-9E5E-068EE37349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Content Placeholder 3" descr="Click to edit body text styles on the right side of slide">
            <a:extLst>
              <a:ext uri="{FF2B5EF4-FFF2-40B4-BE49-F238E27FC236}">
                <a16:creationId xmlns:a16="http://schemas.microsoft.com/office/drawing/2014/main" id="{C93A7560-CAFD-4E61-95FB-BDA485201B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descr="Click to add date Day/Month/Year">
            <a:extLst>
              <a:ext uri="{FF2B5EF4-FFF2-40B4-BE49-F238E27FC236}">
                <a16:creationId xmlns:a16="http://schemas.microsoft.com/office/drawing/2014/main" id="{99DDD9F1-1A2C-48B2-B5C9-C73A7289C320}"/>
              </a:ext>
            </a:extLst>
          </p:cNvPr>
          <p:cNvSpPr>
            <a:spLocks noGrp="1"/>
          </p:cNvSpPr>
          <p:nvPr>
            <p:ph type="dt" sz="half" idx="10"/>
          </p:nvPr>
        </p:nvSpPr>
        <p:spPr/>
        <p:txBody>
          <a:bodyPr/>
          <a:lstStyle>
            <a:lvl1pPr>
              <a:defRPr>
                <a:solidFill>
                  <a:schemeClr val="tx1"/>
                </a:solidFill>
              </a:defRPr>
            </a:lvl1pPr>
          </a:lstStyle>
          <a:p>
            <a:fld id="{2A3090FF-0D07-44EF-BE91-92BA9AB775B9}" type="datetimeFigureOut">
              <a:rPr lang="en-AU" smtClean="0"/>
              <a:pPr/>
              <a:t>19/05/2023</a:t>
            </a:fld>
            <a:endParaRPr lang="en-AU" dirty="0"/>
          </a:p>
        </p:txBody>
      </p:sp>
      <p:sp>
        <p:nvSpPr>
          <p:cNvPr id="6" name="Footer Placeholder 5" descr="Click to add a footer">
            <a:extLst>
              <a:ext uri="{FF2B5EF4-FFF2-40B4-BE49-F238E27FC236}">
                <a16:creationId xmlns:a16="http://schemas.microsoft.com/office/drawing/2014/main" id="{6B3D520C-6BAD-40E9-A2B0-8BFA83635E11}"/>
              </a:ext>
            </a:extLst>
          </p:cNvPr>
          <p:cNvSpPr>
            <a:spLocks noGrp="1"/>
          </p:cNvSpPr>
          <p:nvPr>
            <p:ph type="ftr" sz="quarter" idx="11"/>
          </p:nvPr>
        </p:nvSpPr>
        <p:spPr/>
        <p:txBody>
          <a:bodyPr/>
          <a:lstStyle>
            <a:lvl1pPr>
              <a:defRPr>
                <a:solidFill>
                  <a:schemeClr val="tx1"/>
                </a:solidFill>
              </a:defRPr>
            </a:lvl1pPr>
          </a:lstStyle>
          <a:p>
            <a:endParaRPr lang="en-AU" dirty="0"/>
          </a:p>
        </p:txBody>
      </p:sp>
      <p:sp>
        <p:nvSpPr>
          <p:cNvPr id="7" name="Slide Number Placeholder 6" descr="Click to add page number">
            <a:extLst>
              <a:ext uri="{FF2B5EF4-FFF2-40B4-BE49-F238E27FC236}">
                <a16:creationId xmlns:a16="http://schemas.microsoft.com/office/drawing/2014/main" id="{6E604E87-51E9-4833-AA93-39FB9ED72BE2}"/>
              </a:ext>
            </a:extLst>
          </p:cNvPr>
          <p:cNvSpPr>
            <a:spLocks noGrp="1"/>
          </p:cNvSpPr>
          <p:nvPr>
            <p:ph type="sldNum" sz="quarter" idx="12"/>
          </p:nvPr>
        </p:nvSpPr>
        <p:spPr/>
        <p:txBody>
          <a:bodyPr/>
          <a:lstStyle>
            <a:lvl1pPr>
              <a:defRPr>
                <a:solidFill>
                  <a:schemeClr val="tx1"/>
                </a:solidFill>
              </a:defRPr>
            </a:lvl1pPr>
          </a:lstStyle>
          <a:p>
            <a:fld id="{009375D7-070A-4959-9224-FB5E66F2B1B3}" type="slidenum">
              <a:rPr lang="en-AU" smtClean="0"/>
              <a:pPr/>
              <a:t>‹#›</a:t>
            </a:fld>
            <a:endParaRPr lang="en-AU"/>
          </a:p>
        </p:txBody>
      </p:sp>
    </p:spTree>
    <p:extLst>
      <p:ext uri="{BB962C8B-B14F-4D97-AF65-F5344CB8AC3E}">
        <p14:creationId xmlns:p14="http://schemas.microsoft.com/office/powerpoint/2010/main" val="932208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descr="Click to edit master title style&#10;">
            <a:extLst>
              <a:ext uri="{FF2B5EF4-FFF2-40B4-BE49-F238E27FC236}">
                <a16:creationId xmlns:a16="http://schemas.microsoft.com/office/drawing/2014/main" id="{915C9467-6CA3-4111-A4AE-FFD0F459C1D4}"/>
              </a:ext>
            </a:extLst>
          </p:cNvPr>
          <p:cNvSpPr>
            <a:spLocks noGrp="1"/>
          </p:cNvSpPr>
          <p:nvPr>
            <p:ph type="title"/>
          </p:nvPr>
        </p:nvSpPr>
        <p:spPr>
          <a:xfrm>
            <a:off x="839788" y="365125"/>
            <a:ext cx="10515600" cy="1325563"/>
          </a:xfrm>
        </p:spPr>
        <p:txBody>
          <a:bodyPr/>
          <a:lstStyle/>
          <a:p>
            <a:r>
              <a:rPr lang="en-US" dirty="0"/>
              <a:t>Click to edit Master title style</a:t>
            </a:r>
            <a:endParaRPr lang="en-AU" dirty="0"/>
          </a:p>
        </p:txBody>
      </p:sp>
      <p:sp>
        <p:nvSpPr>
          <p:cNvPr id="3" name="Text Placeholder 2" descr="Click to edit subheading style on the left hand side of slide">
            <a:extLst>
              <a:ext uri="{FF2B5EF4-FFF2-40B4-BE49-F238E27FC236}">
                <a16:creationId xmlns:a16="http://schemas.microsoft.com/office/drawing/2014/main" id="{CE09CDFA-8C89-4FC7-83CB-4B6BD3F030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descr="Click to edit body text styles on the left side of slide">
            <a:extLst>
              <a:ext uri="{FF2B5EF4-FFF2-40B4-BE49-F238E27FC236}">
                <a16:creationId xmlns:a16="http://schemas.microsoft.com/office/drawing/2014/main" id="{27C0D324-2CEE-48D7-AB8D-9EB56FF323B2}"/>
              </a:ext>
            </a:extLst>
          </p:cNvPr>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5" name="Text Placeholder 4" descr="Click to edit subheading style on the right hand side of slide">
            <a:extLst>
              <a:ext uri="{FF2B5EF4-FFF2-40B4-BE49-F238E27FC236}">
                <a16:creationId xmlns:a16="http://schemas.microsoft.com/office/drawing/2014/main" id="{535C84E4-E747-422F-823D-ABB103E226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descr="Click to edit body text styles on the right side of slide">
            <a:extLst>
              <a:ext uri="{FF2B5EF4-FFF2-40B4-BE49-F238E27FC236}">
                <a16:creationId xmlns:a16="http://schemas.microsoft.com/office/drawing/2014/main" id="{B06CBDB2-558E-4410-815E-BC17CE86EE31}"/>
              </a:ext>
            </a:extLst>
          </p:cNvPr>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7" name="Date Placeholder 6" descr="Click to add date Day/Month/Year">
            <a:extLst>
              <a:ext uri="{FF2B5EF4-FFF2-40B4-BE49-F238E27FC236}">
                <a16:creationId xmlns:a16="http://schemas.microsoft.com/office/drawing/2014/main" id="{7BD73ABA-F022-4A2D-BC50-6EFA1A189B4A}"/>
              </a:ext>
            </a:extLst>
          </p:cNvPr>
          <p:cNvSpPr>
            <a:spLocks noGrp="1"/>
          </p:cNvSpPr>
          <p:nvPr>
            <p:ph type="dt" sz="half" idx="10"/>
          </p:nvPr>
        </p:nvSpPr>
        <p:spPr/>
        <p:txBody>
          <a:bodyPr/>
          <a:lstStyle>
            <a:lvl1pPr>
              <a:defRPr>
                <a:solidFill>
                  <a:schemeClr val="tx1"/>
                </a:solidFill>
              </a:defRPr>
            </a:lvl1pPr>
          </a:lstStyle>
          <a:p>
            <a:fld id="{2A3090FF-0D07-44EF-BE91-92BA9AB775B9}" type="datetimeFigureOut">
              <a:rPr lang="en-AU" smtClean="0"/>
              <a:pPr/>
              <a:t>19/05/2023</a:t>
            </a:fld>
            <a:endParaRPr lang="en-AU"/>
          </a:p>
        </p:txBody>
      </p:sp>
      <p:sp>
        <p:nvSpPr>
          <p:cNvPr id="8" name="Footer Placeholder 7" descr="Click to add a footer">
            <a:extLst>
              <a:ext uri="{FF2B5EF4-FFF2-40B4-BE49-F238E27FC236}">
                <a16:creationId xmlns:a16="http://schemas.microsoft.com/office/drawing/2014/main" id="{0119AFDB-C42E-463D-B00B-B7C3F2C195ED}"/>
              </a:ext>
            </a:extLst>
          </p:cNvPr>
          <p:cNvSpPr>
            <a:spLocks noGrp="1"/>
          </p:cNvSpPr>
          <p:nvPr>
            <p:ph type="ftr" sz="quarter" idx="11"/>
          </p:nvPr>
        </p:nvSpPr>
        <p:spPr/>
        <p:txBody>
          <a:bodyPr/>
          <a:lstStyle>
            <a:lvl1pPr>
              <a:defRPr>
                <a:solidFill>
                  <a:schemeClr val="tx1"/>
                </a:solidFill>
              </a:defRPr>
            </a:lvl1pPr>
          </a:lstStyle>
          <a:p>
            <a:endParaRPr lang="en-AU" dirty="0"/>
          </a:p>
        </p:txBody>
      </p:sp>
      <p:sp>
        <p:nvSpPr>
          <p:cNvPr id="9" name="Slide Number Placeholder 8" descr="Click to add page number">
            <a:extLst>
              <a:ext uri="{FF2B5EF4-FFF2-40B4-BE49-F238E27FC236}">
                <a16:creationId xmlns:a16="http://schemas.microsoft.com/office/drawing/2014/main" id="{3508F5CF-1000-4107-8B86-354403242CE2}"/>
              </a:ext>
            </a:extLst>
          </p:cNvPr>
          <p:cNvSpPr>
            <a:spLocks noGrp="1"/>
          </p:cNvSpPr>
          <p:nvPr>
            <p:ph type="sldNum" sz="quarter" idx="12"/>
          </p:nvPr>
        </p:nvSpPr>
        <p:spPr/>
        <p:txBody>
          <a:bodyPr/>
          <a:lstStyle>
            <a:lvl1pPr>
              <a:defRPr>
                <a:solidFill>
                  <a:schemeClr val="tx1"/>
                </a:solidFill>
              </a:defRPr>
            </a:lvl1pPr>
          </a:lstStyle>
          <a:p>
            <a:fld id="{009375D7-070A-4959-9224-FB5E66F2B1B3}" type="slidenum">
              <a:rPr lang="en-AU" smtClean="0"/>
              <a:pPr/>
              <a:t>‹#›</a:t>
            </a:fld>
            <a:endParaRPr lang="en-AU"/>
          </a:p>
        </p:txBody>
      </p:sp>
    </p:spTree>
    <p:extLst>
      <p:ext uri="{BB962C8B-B14F-4D97-AF65-F5344CB8AC3E}">
        <p14:creationId xmlns:p14="http://schemas.microsoft.com/office/powerpoint/2010/main" val="22148007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descr="Click to edit master title style&#10;">
            <a:extLst>
              <a:ext uri="{FF2B5EF4-FFF2-40B4-BE49-F238E27FC236}">
                <a16:creationId xmlns:a16="http://schemas.microsoft.com/office/drawing/2014/main" id="{3CB7D6A8-8593-4C21-938E-8349B6D2FBE3}"/>
              </a:ext>
            </a:extLst>
          </p:cNvPr>
          <p:cNvSpPr>
            <a:spLocks noGrp="1"/>
          </p:cNvSpPr>
          <p:nvPr>
            <p:ph type="title"/>
          </p:nvPr>
        </p:nvSpPr>
        <p:spPr/>
        <p:txBody>
          <a:bodyPr/>
          <a:lstStyle/>
          <a:p>
            <a:r>
              <a:rPr lang="en-US" dirty="0"/>
              <a:t>Click to edit Master title style</a:t>
            </a:r>
            <a:endParaRPr lang="en-AU" dirty="0"/>
          </a:p>
        </p:txBody>
      </p:sp>
      <p:sp>
        <p:nvSpPr>
          <p:cNvPr id="3" name="Date Placeholder 2" descr="Click to add date Day/Month/Year">
            <a:extLst>
              <a:ext uri="{FF2B5EF4-FFF2-40B4-BE49-F238E27FC236}">
                <a16:creationId xmlns:a16="http://schemas.microsoft.com/office/drawing/2014/main" id="{3F9A56A4-BCFE-444A-B799-3003156ECF65}"/>
              </a:ext>
            </a:extLst>
          </p:cNvPr>
          <p:cNvSpPr>
            <a:spLocks noGrp="1"/>
          </p:cNvSpPr>
          <p:nvPr>
            <p:ph type="dt" sz="half" idx="10"/>
          </p:nvPr>
        </p:nvSpPr>
        <p:spPr/>
        <p:txBody>
          <a:bodyPr/>
          <a:lstStyle>
            <a:lvl1pPr>
              <a:defRPr>
                <a:solidFill>
                  <a:schemeClr val="tx1"/>
                </a:solidFill>
              </a:defRPr>
            </a:lvl1pPr>
          </a:lstStyle>
          <a:p>
            <a:fld id="{2A3090FF-0D07-44EF-BE91-92BA9AB775B9}" type="datetimeFigureOut">
              <a:rPr lang="en-AU" smtClean="0"/>
              <a:pPr/>
              <a:t>19/05/2023</a:t>
            </a:fld>
            <a:endParaRPr lang="en-AU" dirty="0"/>
          </a:p>
        </p:txBody>
      </p:sp>
      <p:sp>
        <p:nvSpPr>
          <p:cNvPr id="4" name="Footer Placeholder 3" descr="Click to add a footer">
            <a:extLst>
              <a:ext uri="{FF2B5EF4-FFF2-40B4-BE49-F238E27FC236}">
                <a16:creationId xmlns:a16="http://schemas.microsoft.com/office/drawing/2014/main" id="{33661598-FDFF-4254-A4A3-B4A979362993}"/>
              </a:ext>
            </a:extLst>
          </p:cNvPr>
          <p:cNvSpPr>
            <a:spLocks noGrp="1"/>
          </p:cNvSpPr>
          <p:nvPr>
            <p:ph type="ftr" sz="quarter" idx="11"/>
          </p:nvPr>
        </p:nvSpPr>
        <p:spPr/>
        <p:txBody>
          <a:bodyPr/>
          <a:lstStyle>
            <a:lvl1pPr>
              <a:defRPr>
                <a:solidFill>
                  <a:schemeClr val="tx1"/>
                </a:solidFill>
              </a:defRPr>
            </a:lvl1pPr>
          </a:lstStyle>
          <a:p>
            <a:endParaRPr lang="en-AU" dirty="0"/>
          </a:p>
        </p:txBody>
      </p:sp>
      <p:sp>
        <p:nvSpPr>
          <p:cNvPr id="5" name="Slide Number Placeholder 4" descr="Click to add page number">
            <a:extLst>
              <a:ext uri="{FF2B5EF4-FFF2-40B4-BE49-F238E27FC236}">
                <a16:creationId xmlns:a16="http://schemas.microsoft.com/office/drawing/2014/main" id="{FF24BB6E-0C9C-4308-81D1-8B331EC18F2D}"/>
              </a:ext>
            </a:extLst>
          </p:cNvPr>
          <p:cNvSpPr>
            <a:spLocks noGrp="1"/>
          </p:cNvSpPr>
          <p:nvPr>
            <p:ph type="sldNum" sz="quarter" idx="12"/>
          </p:nvPr>
        </p:nvSpPr>
        <p:spPr/>
        <p:txBody>
          <a:bodyPr/>
          <a:lstStyle>
            <a:lvl1pPr>
              <a:defRPr>
                <a:solidFill>
                  <a:schemeClr val="tx1"/>
                </a:solidFill>
              </a:defRPr>
            </a:lvl1pPr>
          </a:lstStyle>
          <a:p>
            <a:fld id="{009375D7-070A-4959-9224-FB5E66F2B1B3}" type="slidenum">
              <a:rPr lang="en-AU" smtClean="0"/>
              <a:pPr/>
              <a:t>‹#›</a:t>
            </a:fld>
            <a:endParaRPr lang="en-AU"/>
          </a:p>
        </p:txBody>
      </p:sp>
    </p:spTree>
    <p:extLst>
      <p:ext uri="{BB962C8B-B14F-4D97-AF65-F5344CB8AC3E}">
        <p14:creationId xmlns:p14="http://schemas.microsoft.com/office/powerpoint/2010/main" val="37812947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903AC5B-4BEF-3F81-2082-0A3885418190}"/>
              </a:ext>
              <a:ext uri="{C183D7F6-B498-43B3-948B-1728B52AA6E4}">
                <adec:decorative xmlns:adec="http://schemas.microsoft.com/office/drawing/2017/decorative" val="1"/>
              </a:ext>
            </a:extLst>
          </p:cNvPr>
          <p:cNvPicPr>
            <a:picLocks noChangeAspect="1"/>
          </p:cNvPicPr>
          <p:nvPr userDrawn="1"/>
        </p:nvPicPr>
        <p:blipFill rotWithShape="1">
          <a:blip r:embed="rId2">
            <a:alphaModFix amt="70000"/>
          </a:blip>
          <a:srcRect l="30378"/>
          <a:stretch/>
        </p:blipFill>
        <p:spPr>
          <a:xfrm rot="10800000">
            <a:off x="8269200" y="-1"/>
            <a:ext cx="3922800" cy="6069303"/>
          </a:xfrm>
          <a:prstGeom prst="rect">
            <a:avLst/>
          </a:prstGeom>
        </p:spPr>
      </p:pic>
      <p:sp>
        <p:nvSpPr>
          <p:cNvPr id="10" name="Title Placeholder 1" descr="Click to edit master title style&#10;">
            <a:extLst>
              <a:ext uri="{FF2B5EF4-FFF2-40B4-BE49-F238E27FC236}">
                <a16:creationId xmlns:a16="http://schemas.microsoft.com/office/drawing/2014/main" id="{86AF8517-E0F0-4998-8AA8-25A0DD8EF33A}"/>
              </a:ext>
            </a:extLst>
          </p:cNvPr>
          <p:cNvSpPr>
            <a:spLocks noGrp="1"/>
          </p:cNvSpPr>
          <p:nvPr>
            <p:ph type="title"/>
          </p:nvPr>
        </p:nvSpPr>
        <p:spPr>
          <a:xfrm>
            <a:off x="410400" y="345600"/>
            <a:ext cx="7858800" cy="3477600"/>
          </a:xfrm>
          <a:prstGeom prst="rect">
            <a:avLst/>
          </a:prstGeom>
        </p:spPr>
        <p:txBody>
          <a:bodyPr vert="horz" lIns="91440" tIns="45720" rIns="91440" bIns="45720" rtlCol="0" anchor="t" anchorCtr="0">
            <a:noAutofit/>
          </a:bodyPr>
          <a:lstStyle/>
          <a:p>
            <a:r>
              <a:rPr lang="en-GB"/>
              <a:t>Click to edit Master title style</a:t>
            </a:r>
            <a:endParaRPr lang="en-US" dirty="0"/>
          </a:p>
        </p:txBody>
      </p:sp>
      <p:sp>
        <p:nvSpPr>
          <p:cNvPr id="11" name="Text Placeholder 2" descr="Click to add secondary details&#10;">
            <a:extLst>
              <a:ext uri="{FF2B5EF4-FFF2-40B4-BE49-F238E27FC236}">
                <a16:creationId xmlns:a16="http://schemas.microsoft.com/office/drawing/2014/main" id="{D34C583A-86D7-4AD9-912C-AA86DC354559}"/>
              </a:ext>
            </a:extLst>
          </p:cNvPr>
          <p:cNvSpPr>
            <a:spLocks noGrp="1"/>
          </p:cNvSpPr>
          <p:nvPr>
            <p:ph idx="1" hasCustomPrompt="1"/>
          </p:nvPr>
        </p:nvSpPr>
        <p:spPr>
          <a:xfrm>
            <a:off x="410400" y="6289200"/>
            <a:ext cx="4730400" cy="370800"/>
          </a:xfrm>
          <a:prstGeom prst="rect">
            <a:avLst/>
          </a:prstGeom>
        </p:spPr>
        <p:txBody>
          <a:bodyPr vert="horz" lIns="91440" tIns="45720" rIns="91440" bIns="45720" rtlCol="0">
            <a:normAutofit/>
          </a:bodyPr>
          <a:lstStyle/>
          <a:p>
            <a:pPr lvl="0"/>
            <a:r>
              <a:rPr lang="en-GB" dirty="0"/>
              <a:t>Secondary details go here</a:t>
            </a:r>
          </a:p>
        </p:txBody>
      </p:sp>
    </p:spTree>
    <p:extLst>
      <p:ext uri="{BB962C8B-B14F-4D97-AF65-F5344CB8AC3E}">
        <p14:creationId xmlns:p14="http://schemas.microsoft.com/office/powerpoint/2010/main" val="33754870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68177DF-154E-A742-8FEF-9A9493EABE44}"/>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rot="5635519">
            <a:off x="1557173" y="-82749"/>
            <a:ext cx="5957925" cy="6417766"/>
          </a:xfrm>
          <a:prstGeom prst="rect">
            <a:avLst/>
          </a:prstGeom>
        </p:spPr>
      </p:pic>
      <p:sp>
        <p:nvSpPr>
          <p:cNvPr id="5" name="Title Placeholder 1" descr="Click to edit master title style&#10;">
            <a:extLst>
              <a:ext uri="{FF2B5EF4-FFF2-40B4-BE49-F238E27FC236}">
                <a16:creationId xmlns:a16="http://schemas.microsoft.com/office/drawing/2014/main" id="{C5886A02-1DE7-4D1F-812D-8E48DA31D9EE}"/>
              </a:ext>
            </a:extLst>
          </p:cNvPr>
          <p:cNvSpPr>
            <a:spLocks noGrp="1"/>
          </p:cNvSpPr>
          <p:nvPr>
            <p:ph type="title"/>
          </p:nvPr>
        </p:nvSpPr>
        <p:spPr>
          <a:xfrm>
            <a:off x="410400" y="345600"/>
            <a:ext cx="7858800" cy="3477600"/>
          </a:xfrm>
          <a:prstGeom prst="rect">
            <a:avLst/>
          </a:prstGeom>
        </p:spPr>
        <p:txBody>
          <a:bodyPr vert="horz" lIns="91440" tIns="45720" rIns="91440" bIns="45720" rtlCol="0" anchor="t" anchorCtr="0">
            <a:noAutofit/>
          </a:bodyPr>
          <a:lstStyle/>
          <a:p>
            <a:r>
              <a:rPr lang="en-GB"/>
              <a:t>Click to edit Master title style</a:t>
            </a:r>
            <a:endParaRPr lang="en-US" dirty="0"/>
          </a:p>
        </p:txBody>
      </p:sp>
      <p:sp>
        <p:nvSpPr>
          <p:cNvPr id="9" name="Text Placeholder 2" descr="Click to add secondary details&#10;">
            <a:extLst>
              <a:ext uri="{FF2B5EF4-FFF2-40B4-BE49-F238E27FC236}">
                <a16:creationId xmlns:a16="http://schemas.microsoft.com/office/drawing/2014/main" id="{3BBAF8E8-6BD7-44A0-90FF-4167695E26AE}"/>
              </a:ext>
            </a:extLst>
          </p:cNvPr>
          <p:cNvSpPr>
            <a:spLocks noGrp="1"/>
          </p:cNvSpPr>
          <p:nvPr>
            <p:ph idx="1" hasCustomPrompt="1"/>
          </p:nvPr>
        </p:nvSpPr>
        <p:spPr>
          <a:xfrm>
            <a:off x="410400" y="6289200"/>
            <a:ext cx="4730400" cy="370800"/>
          </a:xfrm>
          <a:prstGeom prst="rect">
            <a:avLst/>
          </a:prstGeom>
        </p:spPr>
        <p:txBody>
          <a:bodyPr vert="horz" lIns="91440" tIns="45720" rIns="91440" bIns="45720" rtlCol="0">
            <a:normAutofit/>
          </a:bodyPr>
          <a:lstStyle/>
          <a:p>
            <a:pPr lvl="0"/>
            <a:r>
              <a:rPr lang="en-GB" dirty="0"/>
              <a:t>Secondary details go here</a:t>
            </a:r>
          </a:p>
        </p:txBody>
      </p:sp>
    </p:spTree>
    <p:extLst>
      <p:ext uri="{BB962C8B-B14F-4D97-AF65-F5344CB8AC3E}">
        <p14:creationId xmlns:p14="http://schemas.microsoft.com/office/powerpoint/2010/main" val="4212592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sp>
        <p:nvSpPr>
          <p:cNvPr id="4" name="Title Placeholder 1" descr="Click to edit master title style&#10;">
            <a:extLst>
              <a:ext uri="{FF2B5EF4-FFF2-40B4-BE49-F238E27FC236}">
                <a16:creationId xmlns:a16="http://schemas.microsoft.com/office/drawing/2014/main" id="{A531F2A4-2E25-476F-BA2C-2F1534A5AE17}"/>
              </a:ext>
            </a:extLst>
          </p:cNvPr>
          <p:cNvSpPr>
            <a:spLocks noGrp="1"/>
          </p:cNvSpPr>
          <p:nvPr>
            <p:ph type="title"/>
          </p:nvPr>
        </p:nvSpPr>
        <p:spPr>
          <a:xfrm>
            <a:off x="6840000" y="0"/>
            <a:ext cx="5353819" cy="5015751"/>
          </a:xfrm>
          <a:prstGeom prst="rect">
            <a:avLst/>
          </a:prstGeom>
        </p:spPr>
        <p:txBody>
          <a:bodyPr vert="horz" lIns="91440" tIns="45720" rIns="91440" bIns="45720" rtlCol="0" anchor="t" anchorCtr="0">
            <a:noAutofit/>
          </a:bodyPr>
          <a:lstStyle/>
          <a:p>
            <a:r>
              <a:rPr lang="en-GB"/>
              <a:t>Click to edit Master title style</a:t>
            </a:r>
            <a:endParaRPr lang="en-US" dirty="0"/>
          </a:p>
        </p:txBody>
      </p:sp>
      <p:sp>
        <p:nvSpPr>
          <p:cNvPr id="5" name="Text Placeholder 2" descr="Click to add secondary details&#10;">
            <a:extLst>
              <a:ext uri="{FF2B5EF4-FFF2-40B4-BE49-F238E27FC236}">
                <a16:creationId xmlns:a16="http://schemas.microsoft.com/office/drawing/2014/main" id="{101CB2D6-9770-4776-A129-B761AA34E3CD}"/>
              </a:ext>
            </a:extLst>
          </p:cNvPr>
          <p:cNvSpPr>
            <a:spLocks noGrp="1"/>
          </p:cNvSpPr>
          <p:nvPr>
            <p:ph idx="1" hasCustomPrompt="1"/>
          </p:nvPr>
        </p:nvSpPr>
        <p:spPr>
          <a:xfrm>
            <a:off x="205200" y="5169600"/>
            <a:ext cx="4730400" cy="370800"/>
          </a:xfrm>
          <a:prstGeom prst="rect">
            <a:avLst/>
          </a:prstGeom>
        </p:spPr>
        <p:txBody>
          <a:bodyPr vert="horz" lIns="91440" tIns="45720" rIns="91440" bIns="45720" rtlCol="0">
            <a:normAutofit/>
          </a:bodyPr>
          <a:lstStyle/>
          <a:p>
            <a:pPr lvl="0"/>
            <a:r>
              <a:rPr lang="en-GB" dirty="0"/>
              <a:t>Secondary details go here</a:t>
            </a:r>
          </a:p>
        </p:txBody>
      </p:sp>
      <p:sp>
        <p:nvSpPr>
          <p:cNvPr id="6" name="Picture Placeholder 2" descr="Click picture icon to add an image">
            <a:extLst>
              <a:ext uri="{FF2B5EF4-FFF2-40B4-BE49-F238E27FC236}">
                <a16:creationId xmlns:a16="http://schemas.microsoft.com/office/drawing/2014/main" id="{93161D9F-A3DE-495E-AC64-CC914469DD45}"/>
              </a:ext>
            </a:extLst>
          </p:cNvPr>
          <p:cNvSpPr>
            <a:spLocks noGrp="1"/>
          </p:cNvSpPr>
          <p:nvPr>
            <p:ph type="pic" sz="quarter" idx="10"/>
          </p:nvPr>
        </p:nvSpPr>
        <p:spPr>
          <a:xfrm>
            <a:off x="-1" y="4551"/>
            <a:ext cx="6740525" cy="5011200"/>
          </a:xfrm>
        </p:spPr>
        <p:txBody>
          <a:bodyPr/>
          <a:lstStyle/>
          <a:p>
            <a:r>
              <a:rPr lang="en-GB"/>
              <a:t>Click icon to add picture</a:t>
            </a:r>
            <a:endParaRPr lang="en-AU"/>
          </a:p>
        </p:txBody>
      </p:sp>
    </p:spTree>
    <p:extLst>
      <p:ext uri="{BB962C8B-B14F-4D97-AF65-F5344CB8AC3E}">
        <p14:creationId xmlns:p14="http://schemas.microsoft.com/office/powerpoint/2010/main" val="17455498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Comparison">
    <p:spTree>
      <p:nvGrpSpPr>
        <p:cNvPr id="1" name=""/>
        <p:cNvGrpSpPr/>
        <p:nvPr/>
      </p:nvGrpSpPr>
      <p:grpSpPr>
        <a:xfrm>
          <a:off x="0" y="0"/>
          <a:ext cx="0" cy="0"/>
          <a:chOff x="0" y="0"/>
          <a:chExt cx="0" cy="0"/>
        </a:xfrm>
      </p:grpSpPr>
      <p:sp>
        <p:nvSpPr>
          <p:cNvPr id="6" name="Text Placeholder 2" descr="Click to add secondary details&#10;">
            <a:extLst>
              <a:ext uri="{FF2B5EF4-FFF2-40B4-BE49-F238E27FC236}">
                <a16:creationId xmlns:a16="http://schemas.microsoft.com/office/drawing/2014/main" id="{D58515C2-9BB5-4C9A-BBC5-7F4A491DD6EC}"/>
              </a:ext>
            </a:extLst>
          </p:cNvPr>
          <p:cNvSpPr>
            <a:spLocks noGrp="1"/>
          </p:cNvSpPr>
          <p:nvPr>
            <p:ph idx="1" hasCustomPrompt="1"/>
          </p:nvPr>
        </p:nvSpPr>
        <p:spPr>
          <a:xfrm>
            <a:off x="410400" y="6289200"/>
            <a:ext cx="4730400" cy="370800"/>
          </a:xfrm>
          <a:prstGeom prst="rect">
            <a:avLst/>
          </a:prstGeom>
        </p:spPr>
        <p:txBody>
          <a:bodyPr vert="horz" lIns="91440" tIns="45720" rIns="91440" bIns="45720" rtlCol="0">
            <a:normAutofit/>
          </a:bodyPr>
          <a:lstStyle/>
          <a:p>
            <a:pPr lvl="0"/>
            <a:r>
              <a:rPr lang="en-GB" dirty="0"/>
              <a:t>Secondary details go here</a:t>
            </a:r>
          </a:p>
        </p:txBody>
      </p:sp>
      <p:sp>
        <p:nvSpPr>
          <p:cNvPr id="5" name="Title Placeholder 1" descr="Click to edit master title style&#10;">
            <a:extLst>
              <a:ext uri="{FF2B5EF4-FFF2-40B4-BE49-F238E27FC236}">
                <a16:creationId xmlns:a16="http://schemas.microsoft.com/office/drawing/2014/main" id="{2D2519EB-A5E4-4600-B620-DAE568D00CAB}"/>
              </a:ext>
            </a:extLst>
          </p:cNvPr>
          <p:cNvSpPr>
            <a:spLocks noGrp="1"/>
          </p:cNvSpPr>
          <p:nvPr>
            <p:ph type="title"/>
          </p:nvPr>
        </p:nvSpPr>
        <p:spPr>
          <a:xfrm>
            <a:off x="410400" y="3211200"/>
            <a:ext cx="11268000" cy="1785600"/>
          </a:xfrm>
          <a:prstGeom prst="rect">
            <a:avLst/>
          </a:prstGeom>
        </p:spPr>
        <p:txBody>
          <a:bodyPr vert="horz" lIns="91440" tIns="45720" rIns="91440" bIns="45720" rtlCol="0" anchor="t" anchorCtr="0">
            <a:noAutofit/>
          </a:bodyPr>
          <a:lstStyle/>
          <a:p>
            <a:r>
              <a:rPr lang="en-GB"/>
              <a:t>Click to edit Master title style</a:t>
            </a:r>
            <a:endParaRPr lang="en-US" dirty="0"/>
          </a:p>
        </p:txBody>
      </p:sp>
    </p:spTree>
    <p:extLst>
      <p:ext uri="{BB962C8B-B14F-4D97-AF65-F5344CB8AC3E}">
        <p14:creationId xmlns:p14="http://schemas.microsoft.com/office/powerpoint/2010/main" val="9694918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 name="Text Placeholder 2" descr="Click to add secondary details&#10;">
            <a:extLst>
              <a:ext uri="{FF2B5EF4-FFF2-40B4-BE49-F238E27FC236}">
                <a16:creationId xmlns:a16="http://schemas.microsoft.com/office/drawing/2014/main" id="{92413593-DCD0-42A0-AE48-665AD86AE6DD}"/>
              </a:ext>
            </a:extLst>
          </p:cNvPr>
          <p:cNvSpPr>
            <a:spLocks noGrp="1"/>
          </p:cNvSpPr>
          <p:nvPr>
            <p:ph idx="1" hasCustomPrompt="1"/>
          </p:nvPr>
        </p:nvSpPr>
        <p:spPr>
          <a:xfrm>
            <a:off x="410400" y="6289200"/>
            <a:ext cx="4730400" cy="370800"/>
          </a:xfrm>
          <a:prstGeom prst="rect">
            <a:avLst/>
          </a:prstGeom>
        </p:spPr>
        <p:txBody>
          <a:bodyPr vert="horz" lIns="91440" tIns="45720" rIns="91440" bIns="45720" rtlCol="0">
            <a:normAutofit/>
          </a:bodyPr>
          <a:lstStyle/>
          <a:p>
            <a:pPr lvl="0"/>
            <a:r>
              <a:rPr lang="en-GB" dirty="0"/>
              <a:t>Secondary details go here</a:t>
            </a:r>
          </a:p>
        </p:txBody>
      </p:sp>
      <p:sp>
        <p:nvSpPr>
          <p:cNvPr id="6" name="Picture Placeholder 2" descr="Click picture icon to add an image">
            <a:extLst>
              <a:ext uri="{FF2B5EF4-FFF2-40B4-BE49-F238E27FC236}">
                <a16:creationId xmlns:a16="http://schemas.microsoft.com/office/drawing/2014/main" id="{7D37E0CB-DF2A-4FFC-85FC-AD9C7ED63B74}"/>
              </a:ext>
            </a:extLst>
          </p:cNvPr>
          <p:cNvSpPr>
            <a:spLocks noGrp="1"/>
          </p:cNvSpPr>
          <p:nvPr>
            <p:ph type="pic" sz="quarter" idx="10"/>
          </p:nvPr>
        </p:nvSpPr>
        <p:spPr>
          <a:xfrm>
            <a:off x="6784800" y="-2"/>
            <a:ext cx="5407200" cy="6858001"/>
          </a:xfrm>
        </p:spPr>
        <p:txBody>
          <a:bodyPr/>
          <a:lstStyle/>
          <a:p>
            <a:r>
              <a:rPr lang="en-GB"/>
              <a:t>Click icon to add picture</a:t>
            </a:r>
            <a:endParaRPr lang="en-AU"/>
          </a:p>
        </p:txBody>
      </p:sp>
      <p:sp>
        <p:nvSpPr>
          <p:cNvPr id="4" name="Title Placeholder 1" descr="Click to edit master title style&#10;">
            <a:extLst>
              <a:ext uri="{FF2B5EF4-FFF2-40B4-BE49-F238E27FC236}">
                <a16:creationId xmlns:a16="http://schemas.microsoft.com/office/drawing/2014/main" id="{9EC0BA0E-E5B8-41F6-813F-C9A458BE6C3D}"/>
              </a:ext>
            </a:extLst>
          </p:cNvPr>
          <p:cNvSpPr>
            <a:spLocks noGrp="1"/>
          </p:cNvSpPr>
          <p:nvPr>
            <p:ph type="title"/>
          </p:nvPr>
        </p:nvSpPr>
        <p:spPr>
          <a:xfrm>
            <a:off x="410805" y="2624399"/>
            <a:ext cx="6244621" cy="2556000"/>
          </a:xfrm>
          <a:prstGeom prst="rect">
            <a:avLst/>
          </a:prstGeom>
        </p:spPr>
        <p:txBody>
          <a:bodyPr vert="horz" lIns="91440" tIns="45720" rIns="91440" bIns="45720" rtlCol="0" anchor="t" anchorCtr="0">
            <a:noAutofit/>
          </a:bodyPr>
          <a:lstStyle>
            <a:lvl1pPr>
              <a:defRPr sz="8000"/>
            </a:lvl1pPr>
          </a:lstStyle>
          <a:p>
            <a:r>
              <a:rPr lang="en-GB" dirty="0"/>
              <a:t>Click to edit Master title style</a:t>
            </a:r>
            <a:endParaRPr lang="en-US" dirty="0"/>
          </a:p>
        </p:txBody>
      </p:sp>
    </p:spTree>
    <p:extLst>
      <p:ext uri="{BB962C8B-B14F-4D97-AF65-F5344CB8AC3E}">
        <p14:creationId xmlns:p14="http://schemas.microsoft.com/office/powerpoint/2010/main" val="17165890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descr="Click to edit master title style&#10;">
            <a:extLst>
              <a:ext uri="{FF2B5EF4-FFF2-40B4-BE49-F238E27FC236}">
                <a16:creationId xmlns:a16="http://schemas.microsoft.com/office/drawing/2014/main" id="{9D3B421E-C230-4985-A55F-249E4712D5D8}"/>
              </a:ext>
            </a:extLst>
          </p:cNvPr>
          <p:cNvSpPr>
            <a:spLocks noGrp="1"/>
          </p:cNvSpPr>
          <p:nvPr>
            <p:ph type="title"/>
          </p:nvPr>
        </p:nvSpPr>
        <p:spPr/>
        <p:txBody>
          <a:bodyPr/>
          <a:lstStyle/>
          <a:p>
            <a:r>
              <a:rPr lang="en-US" dirty="0"/>
              <a:t>Click to edit Master title style</a:t>
            </a:r>
            <a:endParaRPr lang="en-AU" dirty="0"/>
          </a:p>
        </p:txBody>
      </p:sp>
      <p:sp>
        <p:nvSpPr>
          <p:cNvPr id="3" name="Content Placeholder 2">
            <a:extLst>
              <a:ext uri="{FF2B5EF4-FFF2-40B4-BE49-F238E27FC236}">
                <a16:creationId xmlns:a16="http://schemas.microsoft.com/office/drawing/2014/main" id="{9F9B1106-1747-47C6-AD4D-1ED872037F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descr="Click to add date Day/Month/Year">
            <a:extLst>
              <a:ext uri="{FF2B5EF4-FFF2-40B4-BE49-F238E27FC236}">
                <a16:creationId xmlns:a16="http://schemas.microsoft.com/office/drawing/2014/main" id="{EE6605EE-6C12-4B09-B328-5FC771964EB0}"/>
              </a:ext>
            </a:extLst>
          </p:cNvPr>
          <p:cNvSpPr>
            <a:spLocks noGrp="1"/>
          </p:cNvSpPr>
          <p:nvPr>
            <p:ph type="dt" sz="half" idx="10"/>
          </p:nvPr>
        </p:nvSpPr>
        <p:spPr/>
        <p:txBody>
          <a:bodyPr/>
          <a:lstStyle>
            <a:lvl1pPr>
              <a:defRPr>
                <a:solidFill>
                  <a:schemeClr val="tx1"/>
                </a:solidFill>
              </a:defRPr>
            </a:lvl1pPr>
          </a:lstStyle>
          <a:p>
            <a:fld id="{2A3090FF-0D07-44EF-BE91-92BA9AB775B9}" type="datetimeFigureOut">
              <a:rPr lang="en-AU" smtClean="0"/>
              <a:pPr/>
              <a:t>19/05/2023</a:t>
            </a:fld>
            <a:endParaRPr lang="en-AU"/>
          </a:p>
        </p:txBody>
      </p:sp>
      <p:sp>
        <p:nvSpPr>
          <p:cNvPr id="5" name="Footer Placeholder 4" descr="Click to add a footer">
            <a:extLst>
              <a:ext uri="{FF2B5EF4-FFF2-40B4-BE49-F238E27FC236}">
                <a16:creationId xmlns:a16="http://schemas.microsoft.com/office/drawing/2014/main" id="{39B7F1C5-E024-4AB0-B408-32F5C1A10AB0}"/>
              </a:ext>
            </a:extLst>
          </p:cNvPr>
          <p:cNvSpPr>
            <a:spLocks noGrp="1"/>
          </p:cNvSpPr>
          <p:nvPr>
            <p:ph type="ftr" sz="quarter" idx="11"/>
          </p:nvPr>
        </p:nvSpPr>
        <p:spPr/>
        <p:txBody>
          <a:bodyPr/>
          <a:lstStyle>
            <a:lvl1pPr>
              <a:defRPr>
                <a:solidFill>
                  <a:schemeClr val="tx1"/>
                </a:solidFill>
              </a:defRPr>
            </a:lvl1pPr>
          </a:lstStyle>
          <a:p>
            <a:endParaRPr lang="en-AU" dirty="0"/>
          </a:p>
        </p:txBody>
      </p:sp>
      <p:sp>
        <p:nvSpPr>
          <p:cNvPr id="6" name="Slide Number Placeholder 5" descr="Click to add page number">
            <a:extLst>
              <a:ext uri="{FF2B5EF4-FFF2-40B4-BE49-F238E27FC236}">
                <a16:creationId xmlns:a16="http://schemas.microsoft.com/office/drawing/2014/main" id="{59489FD8-71FE-4137-8FE6-DC2A193CC355}"/>
              </a:ext>
            </a:extLst>
          </p:cNvPr>
          <p:cNvSpPr>
            <a:spLocks noGrp="1"/>
          </p:cNvSpPr>
          <p:nvPr>
            <p:ph type="sldNum" sz="quarter" idx="12"/>
          </p:nvPr>
        </p:nvSpPr>
        <p:spPr/>
        <p:txBody>
          <a:bodyPr/>
          <a:lstStyle>
            <a:lvl1pPr>
              <a:defRPr>
                <a:solidFill>
                  <a:schemeClr val="tx1"/>
                </a:solidFill>
              </a:defRPr>
            </a:lvl1pPr>
          </a:lstStyle>
          <a:p>
            <a:fld id="{009375D7-070A-4959-9224-FB5E66F2B1B3}" type="slidenum">
              <a:rPr lang="en-AU" smtClean="0"/>
              <a:pPr/>
              <a:t>‹#›</a:t>
            </a:fld>
            <a:endParaRPr lang="en-AU"/>
          </a:p>
        </p:txBody>
      </p:sp>
    </p:spTree>
    <p:extLst>
      <p:ext uri="{BB962C8B-B14F-4D97-AF65-F5344CB8AC3E}">
        <p14:creationId xmlns:p14="http://schemas.microsoft.com/office/powerpoint/2010/main" val="126321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68177DF-154E-A742-8FEF-9A9493EABE44}"/>
              </a:ext>
            </a:extLst>
          </p:cNvPr>
          <p:cNvPicPr>
            <a:picLocks noChangeAspect="1"/>
          </p:cNvPicPr>
          <p:nvPr userDrawn="1"/>
        </p:nvPicPr>
        <p:blipFill>
          <a:blip r:embed="rId2"/>
          <a:stretch>
            <a:fillRect/>
          </a:stretch>
        </p:blipFill>
        <p:spPr>
          <a:xfrm rot="5635519">
            <a:off x="434031" y="-748389"/>
            <a:ext cx="7756149" cy="8354779"/>
          </a:xfrm>
          <a:prstGeom prst="rect">
            <a:avLst/>
          </a:prstGeom>
        </p:spPr>
      </p:pic>
      <p:sp>
        <p:nvSpPr>
          <p:cNvPr id="7" name="Rectangle 6">
            <a:extLst>
              <a:ext uri="{FF2B5EF4-FFF2-40B4-BE49-F238E27FC236}">
                <a16:creationId xmlns:a16="http://schemas.microsoft.com/office/drawing/2014/main" id="{8FBC9DD3-2081-9D4A-BCDD-FD7DDC635932}"/>
              </a:ext>
              <a:ext uri="{C183D7F6-B498-43B3-948B-1728B52AA6E4}">
                <adec:decorative xmlns:adec="http://schemas.microsoft.com/office/drawing/2017/decorative" val="1"/>
              </a:ext>
            </a:extLst>
          </p:cNvPr>
          <p:cNvSpPr/>
          <p:nvPr userDrawn="1"/>
        </p:nvSpPr>
        <p:spPr>
          <a:xfrm>
            <a:off x="10010233" y="0"/>
            <a:ext cx="2183586" cy="6858000"/>
          </a:xfrm>
          <a:prstGeom prst="rect">
            <a:avLst/>
          </a:prstGeom>
          <a:solidFill>
            <a:srgbClr val="FFD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Placeholder 1" descr="Click to edit master title style&#10;">
            <a:extLst>
              <a:ext uri="{FF2B5EF4-FFF2-40B4-BE49-F238E27FC236}">
                <a16:creationId xmlns:a16="http://schemas.microsoft.com/office/drawing/2014/main" id="{C5886A02-1DE7-4D1F-812D-8E48DA31D9EE}"/>
              </a:ext>
            </a:extLst>
          </p:cNvPr>
          <p:cNvSpPr>
            <a:spLocks noGrp="1"/>
          </p:cNvSpPr>
          <p:nvPr>
            <p:ph type="title"/>
          </p:nvPr>
        </p:nvSpPr>
        <p:spPr>
          <a:xfrm>
            <a:off x="410400" y="345600"/>
            <a:ext cx="7858800" cy="3477600"/>
          </a:xfrm>
          <a:prstGeom prst="rect">
            <a:avLst/>
          </a:prstGeom>
        </p:spPr>
        <p:txBody>
          <a:bodyPr vert="horz" lIns="91440" tIns="45720" rIns="91440" bIns="45720" rtlCol="0" anchor="t" anchorCtr="0">
            <a:noAutofit/>
          </a:bodyPr>
          <a:lstStyle/>
          <a:p>
            <a:r>
              <a:rPr lang="en-US"/>
              <a:t>Click to edit Master title style</a:t>
            </a:r>
            <a:endParaRPr lang="en-US" dirty="0"/>
          </a:p>
        </p:txBody>
      </p:sp>
      <p:sp>
        <p:nvSpPr>
          <p:cNvPr id="9" name="Text Placeholder 2" descr="Click to add secondary details&#10;">
            <a:extLst>
              <a:ext uri="{FF2B5EF4-FFF2-40B4-BE49-F238E27FC236}">
                <a16:creationId xmlns:a16="http://schemas.microsoft.com/office/drawing/2014/main" id="{3BBAF8E8-6BD7-44A0-90FF-4167695E26AE}"/>
              </a:ext>
            </a:extLst>
          </p:cNvPr>
          <p:cNvSpPr>
            <a:spLocks noGrp="1"/>
          </p:cNvSpPr>
          <p:nvPr>
            <p:ph idx="1" hasCustomPrompt="1"/>
          </p:nvPr>
        </p:nvSpPr>
        <p:spPr>
          <a:xfrm>
            <a:off x="410400" y="6289200"/>
            <a:ext cx="4730400" cy="370800"/>
          </a:xfrm>
          <a:prstGeom prst="rect">
            <a:avLst/>
          </a:prstGeom>
        </p:spPr>
        <p:txBody>
          <a:bodyPr vert="horz" lIns="91440" tIns="45720" rIns="91440" bIns="45720" rtlCol="0">
            <a:normAutofit/>
          </a:bodyPr>
          <a:lstStyle/>
          <a:p>
            <a:pPr lvl="0"/>
            <a:r>
              <a:rPr lang="en-GB" dirty="0"/>
              <a:t>Secondary details go here</a:t>
            </a:r>
          </a:p>
        </p:txBody>
      </p:sp>
      <p:pic>
        <p:nvPicPr>
          <p:cNvPr id="2" name="Picture 1" descr="UNSW Sydney Logo">
            <a:extLst>
              <a:ext uri="{FF2B5EF4-FFF2-40B4-BE49-F238E27FC236}">
                <a16:creationId xmlns:a16="http://schemas.microsoft.com/office/drawing/2014/main" id="{16367954-2926-486A-95D7-D57A05D0A1ED}"/>
              </a:ext>
            </a:extLst>
          </p:cNvPr>
          <p:cNvPicPr>
            <a:picLocks noChangeAspect="1"/>
          </p:cNvPicPr>
          <p:nvPr userDrawn="1"/>
        </p:nvPicPr>
        <p:blipFill>
          <a:blip r:embed="rId3"/>
          <a:srcRect/>
          <a:stretch/>
        </p:blipFill>
        <p:spPr>
          <a:xfrm>
            <a:off x="10667151" y="5261593"/>
            <a:ext cx="1188000" cy="1240241"/>
          </a:xfrm>
          <a:prstGeom prst="rect">
            <a:avLst/>
          </a:prstGeom>
        </p:spPr>
      </p:pic>
    </p:spTree>
    <p:extLst>
      <p:ext uri="{BB962C8B-B14F-4D97-AF65-F5344CB8AC3E}">
        <p14:creationId xmlns:p14="http://schemas.microsoft.com/office/powerpoint/2010/main" val="318683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descr="Click to edit master title style&#10;">
            <a:extLst>
              <a:ext uri="{FF2B5EF4-FFF2-40B4-BE49-F238E27FC236}">
                <a16:creationId xmlns:a16="http://schemas.microsoft.com/office/drawing/2014/main" id="{3E085695-8E0F-403A-9CD7-62C032F7690D}"/>
              </a:ext>
            </a:extLst>
          </p:cNvPr>
          <p:cNvSpPr>
            <a:spLocks noGrp="1"/>
          </p:cNvSpPr>
          <p:nvPr>
            <p:ph type="title"/>
          </p:nvPr>
        </p:nvSpPr>
        <p:spPr/>
        <p:txBody>
          <a:bodyPr/>
          <a:lstStyle/>
          <a:p>
            <a:r>
              <a:rPr lang="en-US" dirty="0"/>
              <a:t>Click to edit Master title style</a:t>
            </a:r>
            <a:endParaRPr lang="en-AU" dirty="0"/>
          </a:p>
        </p:txBody>
      </p:sp>
      <p:sp>
        <p:nvSpPr>
          <p:cNvPr id="3" name="Content Placeholder 2" descr="Click to edit body text styles on the left side of slide">
            <a:extLst>
              <a:ext uri="{FF2B5EF4-FFF2-40B4-BE49-F238E27FC236}">
                <a16:creationId xmlns:a16="http://schemas.microsoft.com/office/drawing/2014/main" id="{FC05A9F9-AE68-4F94-9E5E-068EE37349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descr="Click to edit body text styles on the right side of slide">
            <a:extLst>
              <a:ext uri="{FF2B5EF4-FFF2-40B4-BE49-F238E27FC236}">
                <a16:creationId xmlns:a16="http://schemas.microsoft.com/office/drawing/2014/main" id="{C93A7560-CAFD-4E61-95FB-BDA485201B26}"/>
              </a:ext>
            </a:extLst>
          </p:cNvPr>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5" name="Date Placeholder 4" descr="Click to add date Day/Month/Year">
            <a:extLst>
              <a:ext uri="{FF2B5EF4-FFF2-40B4-BE49-F238E27FC236}">
                <a16:creationId xmlns:a16="http://schemas.microsoft.com/office/drawing/2014/main" id="{99DDD9F1-1A2C-48B2-B5C9-C73A7289C320}"/>
              </a:ext>
            </a:extLst>
          </p:cNvPr>
          <p:cNvSpPr>
            <a:spLocks noGrp="1"/>
          </p:cNvSpPr>
          <p:nvPr>
            <p:ph type="dt" sz="half" idx="10"/>
          </p:nvPr>
        </p:nvSpPr>
        <p:spPr/>
        <p:txBody>
          <a:bodyPr/>
          <a:lstStyle>
            <a:lvl1pPr>
              <a:defRPr>
                <a:solidFill>
                  <a:schemeClr val="tx1"/>
                </a:solidFill>
              </a:defRPr>
            </a:lvl1pPr>
          </a:lstStyle>
          <a:p>
            <a:fld id="{2A3090FF-0D07-44EF-BE91-92BA9AB775B9}" type="datetimeFigureOut">
              <a:rPr lang="en-AU" smtClean="0"/>
              <a:pPr/>
              <a:t>19/05/2023</a:t>
            </a:fld>
            <a:endParaRPr lang="en-AU"/>
          </a:p>
        </p:txBody>
      </p:sp>
      <p:sp>
        <p:nvSpPr>
          <p:cNvPr id="6" name="Footer Placeholder 5" descr="Click to add a footer">
            <a:extLst>
              <a:ext uri="{FF2B5EF4-FFF2-40B4-BE49-F238E27FC236}">
                <a16:creationId xmlns:a16="http://schemas.microsoft.com/office/drawing/2014/main" id="{6B3D520C-6BAD-40E9-A2B0-8BFA83635E11}"/>
              </a:ext>
            </a:extLst>
          </p:cNvPr>
          <p:cNvSpPr>
            <a:spLocks noGrp="1"/>
          </p:cNvSpPr>
          <p:nvPr>
            <p:ph type="ftr" sz="quarter" idx="11"/>
          </p:nvPr>
        </p:nvSpPr>
        <p:spPr/>
        <p:txBody>
          <a:bodyPr/>
          <a:lstStyle>
            <a:lvl1pPr>
              <a:defRPr>
                <a:solidFill>
                  <a:schemeClr val="tx1"/>
                </a:solidFill>
              </a:defRPr>
            </a:lvl1pPr>
          </a:lstStyle>
          <a:p>
            <a:endParaRPr lang="en-AU"/>
          </a:p>
        </p:txBody>
      </p:sp>
      <p:sp>
        <p:nvSpPr>
          <p:cNvPr id="7" name="Slide Number Placeholder 6" descr="Click to add page number">
            <a:extLst>
              <a:ext uri="{FF2B5EF4-FFF2-40B4-BE49-F238E27FC236}">
                <a16:creationId xmlns:a16="http://schemas.microsoft.com/office/drawing/2014/main" id="{6E604E87-51E9-4833-AA93-39FB9ED72BE2}"/>
              </a:ext>
            </a:extLst>
          </p:cNvPr>
          <p:cNvSpPr>
            <a:spLocks noGrp="1"/>
          </p:cNvSpPr>
          <p:nvPr>
            <p:ph type="sldNum" sz="quarter" idx="12"/>
          </p:nvPr>
        </p:nvSpPr>
        <p:spPr/>
        <p:txBody>
          <a:bodyPr/>
          <a:lstStyle>
            <a:lvl1pPr>
              <a:defRPr>
                <a:solidFill>
                  <a:schemeClr val="tx1"/>
                </a:solidFill>
              </a:defRPr>
            </a:lvl1pPr>
          </a:lstStyle>
          <a:p>
            <a:fld id="{009375D7-070A-4959-9224-FB5E66F2B1B3}" type="slidenum">
              <a:rPr lang="en-AU" smtClean="0"/>
              <a:pPr/>
              <a:t>‹#›</a:t>
            </a:fld>
            <a:endParaRPr lang="en-AU"/>
          </a:p>
        </p:txBody>
      </p:sp>
    </p:spTree>
    <p:extLst>
      <p:ext uri="{BB962C8B-B14F-4D97-AF65-F5344CB8AC3E}">
        <p14:creationId xmlns:p14="http://schemas.microsoft.com/office/powerpoint/2010/main" val="13963237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descr="Click to edit master title style&#10;">
            <a:extLst>
              <a:ext uri="{FF2B5EF4-FFF2-40B4-BE49-F238E27FC236}">
                <a16:creationId xmlns:a16="http://schemas.microsoft.com/office/drawing/2014/main" id="{915C9467-6CA3-4111-A4AE-FFD0F459C1D4}"/>
              </a:ext>
            </a:extLst>
          </p:cNvPr>
          <p:cNvSpPr>
            <a:spLocks noGrp="1"/>
          </p:cNvSpPr>
          <p:nvPr>
            <p:ph type="title"/>
          </p:nvPr>
        </p:nvSpPr>
        <p:spPr>
          <a:xfrm>
            <a:off x="839788" y="365125"/>
            <a:ext cx="10515600" cy="1325563"/>
          </a:xfrm>
        </p:spPr>
        <p:txBody>
          <a:bodyPr/>
          <a:lstStyle/>
          <a:p>
            <a:r>
              <a:rPr lang="en-US" dirty="0"/>
              <a:t>Click to edit Master title style</a:t>
            </a:r>
            <a:endParaRPr lang="en-AU" dirty="0"/>
          </a:p>
        </p:txBody>
      </p:sp>
      <p:sp>
        <p:nvSpPr>
          <p:cNvPr id="3" name="Text Placeholder 2" descr="Click to edit subheading style on the left hand side of slide">
            <a:extLst>
              <a:ext uri="{FF2B5EF4-FFF2-40B4-BE49-F238E27FC236}">
                <a16:creationId xmlns:a16="http://schemas.microsoft.com/office/drawing/2014/main" id="{CE09CDFA-8C89-4FC7-83CB-4B6BD3F030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7C0D324-2CEE-48D7-AB8D-9EB56FF323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descr="Click to edit subheading style on the right hand side of slide">
            <a:extLst>
              <a:ext uri="{FF2B5EF4-FFF2-40B4-BE49-F238E27FC236}">
                <a16:creationId xmlns:a16="http://schemas.microsoft.com/office/drawing/2014/main" id="{535C84E4-E747-422F-823D-ABB103E226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06CBDB2-558E-4410-815E-BC17CE86EE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descr="Click to add date Day/Month/Year">
            <a:extLst>
              <a:ext uri="{FF2B5EF4-FFF2-40B4-BE49-F238E27FC236}">
                <a16:creationId xmlns:a16="http://schemas.microsoft.com/office/drawing/2014/main" id="{7BD73ABA-F022-4A2D-BC50-6EFA1A189B4A}"/>
              </a:ext>
            </a:extLst>
          </p:cNvPr>
          <p:cNvSpPr>
            <a:spLocks noGrp="1"/>
          </p:cNvSpPr>
          <p:nvPr>
            <p:ph type="dt" sz="half" idx="10"/>
          </p:nvPr>
        </p:nvSpPr>
        <p:spPr/>
        <p:txBody>
          <a:bodyPr/>
          <a:lstStyle>
            <a:lvl1pPr>
              <a:defRPr>
                <a:solidFill>
                  <a:schemeClr val="tx1"/>
                </a:solidFill>
              </a:defRPr>
            </a:lvl1pPr>
          </a:lstStyle>
          <a:p>
            <a:fld id="{2A3090FF-0D07-44EF-BE91-92BA9AB775B9}" type="datetimeFigureOut">
              <a:rPr lang="en-AU" smtClean="0"/>
              <a:pPr/>
              <a:t>19/05/2023</a:t>
            </a:fld>
            <a:endParaRPr lang="en-AU"/>
          </a:p>
        </p:txBody>
      </p:sp>
      <p:sp>
        <p:nvSpPr>
          <p:cNvPr id="8" name="Footer Placeholder 7" descr="Click to add a footer">
            <a:extLst>
              <a:ext uri="{FF2B5EF4-FFF2-40B4-BE49-F238E27FC236}">
                <a16:creationId xmlns:a16="http://schemas.microsoft.com/office/drawing/2014/main" id="{0119AFDB-C42E-463D-B00B-B7C3F2C195ED}"/>
              </a:ext>
            </a:extLst>
          </p:cNvPr>
          <p:cNvSpPr>
            <a:spLocks noGrp="1"/>
          </p:cNvSpPr>
          <p:nvPr>
            <p:ph type="ftr" sz="quarter" idx="11"/>
          </p:nvPr>
        </p:nvSpPr>
        <p:spPr/>
        <p:txBody>
          <a:bodyPr/>
          <a:lstStyle>
            <a:lvl1pPr>
              <a:defRPr>
                <a:solidFill>
                  <a:schemeClr val="tx1"/>
                </a:solidFill>
              </a:defRPr>
            </a:lvl1pPr>
          </a:lstStyle>
          <a:p>
            <a:endParaRPr lang="en-AU"/>
          </a:p>
        </p:txBody>
      </p:sp>
      <p:sp>
        <p:nvSpPr>
          <p:cNvPr id="9" name="Slide Number Placeholder 8" descr="Click to add page number">
            <a:extLst>
              <a:ext uri="{FF2B5EF4-FFF2-40B4-BE49-F238E27FC236}">
                <a16:creationId xmlns:a16="http://schemas.microsoft.com/office/drawing/2014/main" id="{3508F5CF-1000-4107-8B86-354403242CE2}"/>
              </a:ext>
            </a:extLst>
          </p:cNvPr>
          <p:cNvSpPr>
            <a:spLocks noGrp="1"/>
          </p:cNvSpPr>
          <p:nvPr>
            <p:ph type="sldNum" sz="quarter" idx="12"/>
          </p:nvPr>
        </p:nvSpPr>
        <p:spPr/>
        <p:txBody>
          <a:bodyPr/>
          <a:lstStyle>
            <a:lvl1pPr>
              <a:defRPr>
                <a:solidFill>
                  <a:schemeClr val="tx1"/>
                </a:solidFill>
              </a:defRPr>
            </a:lvl1pPr>
          </a:lstStyle>
          <a:p>
            <a:fld id="{009375D7-070A-4959-9224-FB5E66F2B1B3}" type="slidenum">
              <a:rPr lang="en-AU" smtClean="0"/>
              <a:pPr/>
              <a:t>‹#›</a:t>
            </a:fld>
            <a:endParaRPr lang="en-AU" dirty="0"/>
          </a:p>
        </p:txBody>
      </p:sp>
    </p:spTree>
    <p:extLst>
      <p:ext uri="{BB962C8B-B14F-4D97-AF65-F5344CB8AC3E}">
        <p14:creationId xmlns:p14="http://schemas.microsoft.com/office/powerpoint/2010/main" val="37077420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descr="Click to edit master title style&#10;">
            <a:extLst>
              <a:ext uri="{FF2B5EF4-FFF2-40B4-BE49-F238E27FC236}">
                <a16:creationId xmlns:a16="http://schemas.microsoft.com/office/drawing/2014/main" id="{3CB7D6A8-8593-4C21-938E-8349B6D2FBE3}"/>
              </a:ext>
            </a:extLst>
          </p:cNvPr>
          <p:cNvSpPr>
            <a:spLocks noGrp="1"/>
          </p:cNvSpPr>
          <p:nvPr>
            <p:ph type="title"/>
          </p:nvPr>
        </p:nvSpPr>
        <p:spPr/>
        <p:txBody>
          <a:bodyPr/>
          <a:lstStyle/>
          <a:p>
            <a:r>
              <a:rPr lang="en-US" dirty="0"/>
              <a:t>Click to edit Master title style</a:t>
            </a:r>
            <a:endParaRPr lang="en-AU" dirty="0"/>
          </a:p>
        </p:txBody>
      </p:sp>
      <p:sp>
        <p:nvSpPr>
          <p:cNvPr id="3" name="Date Placeholder 2" descr="Click to add date Day/Month/Year">
            <a:extLst>
              <a:ext uri="{FF2B5EF4-FFF2-40B4-BE49-F238E27FC236}">
                <a16:creationId xmlns:a16="http://schemas.microsoft.com/office/drawing/2014/main" id="{3F9A56A4-BCFE-444A-B799-3003156ECF65}"/>
              </a:ext>
            </a:extLst>
          </p:cNvPr>
          <p:cNvSpPr>
            <a:spLocks noGrp="1"/>
          </p:cNvSpPr>
          <p:nvPr>
            <p:ph type="dt" sz="half" idx="10"/>
          </p:nvPr>
        </p:nvSpPr>
        <p:spPr/>
        <p:txBody>
          <a:bodyPr/>
          <a:lstStyle>
            <a:lvl1pPr>
              <a:defRPr>
                <a:solidFill>
                  <a:schemeClr val="tx1"/>
                </a:solidFill>
              </a:defRPr>
            </a:lvl1pPr>
          </a:lstStyle>
          <a:p>
            <a:fld id="{2A3090FF-0D07-44EF-BE91-92BA9AB775B9}" type="datetimeFigureOut">
              <a:rPr lang="en-AU" smtClean="0"/>
              <a:pPr/>
              <a:t>19/05/2023</a:t>
            </a:fld>
            <a:endParaRPr lang="en-AU"/>
          </a:p>
        </p:txBody>
      </p:sp>
      <p:sp>
        <p:nvSpPr>
          <p:cNvPr id="4" name="Footer Placeholder 3" descr="Click to add a footer">
            <a:extLst>
              <a:ext uri="{FF2B5EF4-FFF2-40B4-BE49-F238E27FC236}">
                <a16:creationId xmlns:a16="http://schemas.microsoft.com/office/drawing/2014/main" id="{33661598-FDFF-4254-A4A3-B4A979362993}"/>
              </a:ext>
            </a:extLst>
          </p:cNvPr>
          <p:cNvSpPr>
            <a:spLocks noGrp="1"/>
          </p:cNvSpPr>
          <p:nvPr>
            <p:ph type="ftr" sz="quarter" idx="11"/>
          </p:nvPr>
        </p:nvSpPr>
        <p:spPr/>
        <p:txBody>
          <a:bodyPr/>
          <a:lstStyle>
            <a:lvl1pPr>
              <a:defRPr>
                <a:solidFill>
                  <a:schemeClr val="tx1"/>
                </a:solidFill>
              </a:defRPr>
            </a:lvl1pPr>
          </a:lstStyle>
          <a:p>
            <a:endParaRPr lang="en-AU" dirty="0"/>
          </a:p>
        </p:txBody>
      </p:sp>
      <p:sp>
        <p:nvSpPr>
          <p:cNvPr id="5" name="Slide Number Placeholder 4" descr="Click to add page number">
            <a:extLst>
              <a:ext uri="{FF2B5EF4-FFF2-40B4-BE49-F238E27FC236}">
                <a16:creationId xmlns:a16="http://schemas.microsoft.com/office/drawing/2014/main" id="{FF24BB6E-0C9C-4308-81D1-8B331EC18F2D}"/>
              </a:ext>
            </a:extLst>
          </p:cNvPr>
          <p:cNvSpPr>
            <a:spLocks noGrp="1"/>
          </p:cNvSpPr>
          <p:nvPr>
            <p:ph type="sldNum" sz="quarter" idx="12"/>
          </p:nvPr>
        </p:nvSpPr>
        <p:spPr/>
        <p:txBody>
          <a:bodyPr/>
          <a:lstStyle>
            <a:lvl1pPr>
              <a:defRPr>
                <a:solidFill>
                  <a:schemeClr val="tx1"/>
                </a:solidFill>
              </a:defRPr>
            </a:lvl1pPr>
          </a:lstStyle>
          <a:p>
            <a:fld id="{009375D7-070A-4959-9224-FB5E66F2B1B3}" type="slidenum">
              <a:rPr lang="en-AU" smtClean="0"/>
              <a:pPr/>
              <a:t>‹#›</a:t>
            </a:fld>
            <a:endParaRPr lang="en-AU" dirty="0"/>
          </a:p>
        </p:txBody>
      </p:sp>
    </p:spTree>
    <p:extLst>
      <p:ext uri="{BB962C8B-B14F-4D97-AF65-F5344CB8AC3E}">
        <p14:creationId xmlns:p14="http://schemas.microsoft.com/office/powerpoint/2010/main" val="39973841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903AC5B-4BEF-3F81-2082-0A3885418190}"/>
              </a:ext>
              <a:ext uri="{C183D7F6-B498-43B3-948B-1728B52AA6E4}">
                <adec:decorative xmlns:adec="http://schemas.microsoft.com/office/drawing/2017/decorative" val="1"/>
              </a:ext>
            </a:extLst>
          </p:cNvPr>
          <p:cNvPicPr>
            <a:picLocks noChangeAspect="1"/>
          </p:cNvPicPr>
          <p:nvPr userDrawn="1"/>
        </p:nvPicPr>
        <p:blipFill rotWithShape="1">
          <a:blip r:embed="rId2">
            <a:alphaModFix amt="70000"/>
          </a:blip>
          <a:srcRect t="4695" b="4695"/>
          <a:stretch/>
        </p:blipFill>
        <p:spPr>
          <a:xfrm>
            <a:off x="4339800" y="0"/>
            <a:ext cx="7026443" cy="6858000"/>
          </a:xfrm>
          <a:prstGeom prst="rect">
            <a:avLst/>
          </a:prstGeom>
        </p:spPr>
      </p:pic>
      <p:sp>
        <p:nvSpPr>
          <p:cNvPr id="10" name="Title Placeholder 1" descr="Click to edit master title style&#10;">
            <a:extLst>
              <a:ext uri="{FF2B5EF4-FFF2-40B4-BE49-F238E27FC236}">
                <a16:creationId xmlns:a16="http://schemas.microsoft.com/office/drawing/2014/main" id="{86AF8517-E0F0-4998-8AA8-25A0DD8EF33A}"/>
              </a:ext>
            </a:extLst>
          </p:cNvPr>
          <p:cNvSpPr>
            <a:spLocks noGrp="1"/>
          </p:cNvSpPr>
          <p:nvPr>
            <p:ph type="title"/>
          </p:nvPr>
        </p:nvSpPr>
        <p:spPr>
          <a:xfrm>
            <a:off x="410400" y="345600"/>
            <a:ext cx="7858800" cy="3477600"/>
          </a:xfrm>
          <a:prstGeom prst="rect">
            <a:avLst/>
          </a:prstGeom>
        </p:spPr>
        <p:txBody>
          <a:bodyPr vert="horz" lIns="91440" tIns="45720" rIns="91440" bIns="45720" rtlCol="0" anchor="t" anchorCtr="0">
            <a:noAutofit/>
          </a:bodyPr>
          <a:lstStyle/>
          <a:p>
            <a:r>
              <a:rPr lang="en-GB"/>
              <a:t>Click to edit Master title style</a:t>
            </a:r>
            <a:endParaRPr lang="en-US" dirty="0"/>
          </a:p>
        </p:txBody>
      </p:sp>
      <p:sp>
        <p:nvSpPr>
          <p:cNvPr id="11" name="Text Placeholder 2" descr="Click to add secondary details&#10;">
            <a:extLst>
              <a:ext uri="{FF2B5EF4-FFF2-40B4-BE49-F238E27FC236}">
                <a16:creationId xmlns:a16="http://schemas.microsoft.com/office/drawing/2014/main" id="{D34C583A-86D7-4AD9-912C-AA86DC354559}"/>
              </a:ext>
            </a:extLst>
          </p:cNvPr>
          <p:cNvSpPr>
            <a:spLocks noGrp="1"/>
          </p:cNvSpPr>
          <p:nvPr>
            <p:ph idx="1" hasCustomPrompt="1"/>
          </p:nvPr>
        </p:nvSpPr>
        <p:spPr>
          <a:xfrm>
            <a:off x="410400" y="6289200"/>
            <a:ext cx="4730400" cy="370800"/>
          </a:xfrm>
          <a:prstGeom prst="rect">
            <a:avLst/>
          </a:prstGeom>
        </p:spPr>
        <p:txBody>
          <a:bodyPr vert="horz" lIns="91440" tIns="45720" rIns="91440" bIns="45720" rtlCol="0">
            <a:normAutofit/>
          </a:bodyPr>
          <a:lstStyle/>
          <a:p>
            <a:pPr lvl="0"/>
            <a:r>
              <a:rPr lang="en-GB" dirty="0"/>
              <a:t>Secondary details go here</a:t>
            </a:r>
          </a:p>
        </p:txBody>
      </p:sp>
    </p:spTree>
    <p:extLst>
      <p:ext uri="{BB962C8B-B14F-4D97-AF65-F5344CB8AC3E}">
        <p14:creationId xmlns:p14="http://schemas.microsoft.com/office/powerpoint/2010/main" val="1819690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68177DF-154E-A742-8FEF-9A9493EABE44}"/>
              </a:ext>
            </a:extLst>
          </p:cNvPr>
          <p:cNvPicPr>
            <a:picLocks noChangeAspect="1"/>
          </p:cNvPicPr>
          <p:nvPr userDrawn="1"/>
        </p:nvPicPr>
        <p:blipFill>
          <a:blip r:embed="rId2"/>
          <a:stretch>
            <a:fillRect/>
          </a:stretch>
        </p:blipFill>
        <p:spPr>
          <a:xfrm rot="5635519">
            <a:off x="434031" y="-748389"/>
            <a:ext cx="7756149" cy="8354779"/>
          </a:xfrm>
          <a:prstGeom prst="rect">
            <a:avLst/>
          </a:prstGeom>
        </p:spPr>
      </p:pic>
      <p:sp>
        <p:nvSpPr>
          <p:cNvPr id="5" name="Title Placeholder 1" descr="Click to edit master title style&#10;">
            <a:extLst>
              <a:ext uri="{FF2B5EF4-FFF2-40B4-BE49-F238E27FC236}">
                <a16:creationId xmlns:a16="http://schemas.microsoft.com/office/drawing/2014/main" id="{C5886A02-1DE7-4D1F-812D-8E48DA31D9EE}"/>
              </a:ext>
            </a:extLst>
          </p:cNvPr>
          <p:cNvSpPr>
            <a:spLocks noGrp="1"/>
          </p:cNvSpPr>
          <p:nvPr>
            <p:ph type="title"/>
          </p:nvPr>
        </p:nvSpPr>
        <p:spPr>
          <a:xfrm>
            <a:off x="410400" y="345600"/>
            <a:ext cx="7858800" cy="3477600"/>
          </a:xfrm>
          <a:prstGeom prst="rect">
            <a:avLst/>
          </a:prstGeom>
        </p:spPr>
        <p:txBody>
          <a:bodyPr vert="horz" lIns="91440" tIns="45720" rIns="91440" bIns="45720" rtlCol="0" anchor="t" anchorCtr="0">
            <a:noAutofit/>
          </a:bodyPr>
          <a:lstStyle/>
          <a:p>
            <a:r>
              <a:rPr lang="en-GB"/>
              <a:t>Click to edit Master title style</a:t>
            </a:r>
            <a:endParaRPr lang="en-US" dirty="0"/>
          </a:p>
        </p:txBody>
      </p:sp>
      <p:sp>
        <p:nvSpPr>
          <p:cNvPr id="9" name="Text Placeholder 2" descr="Click to add secondary details&#10;">
            <a:extLst>
              <a:ext uri="{FF2B5EF4-FFF2-40B4-BE49-F238E27FC236}">
                <a16:creationId xmlns:a16="http://schemas.microsoft.com/office/drawing/2014/main" id="{3BBAF8E8-6BD7-44A0-90FF-4167695E26AE}"/>
              </a:ext>
            </a:extLst>
          </p:cNvPr>
          <p:cNvSpPr>
            <a:spLocks noGrp="1"/>
          </p:cNvSpPr>
          <p:nvPr>
            <p:ph idx="1" hasCustomPrompt="1"/>
          </p:nvPr>
        </p:nvSpPr>
        <p:spPr>
          <a:xfrm>
            <a:off x="410400" y="6289200"/>
            <a:ext cx="4730400" cy="370800"/>
          </a:xfrm>
          <a:prstGeom prst="rect">
            <a:avLst/>
          </a:prstGeom>
        </p:spPr>
        <p:txBody>
          <a:bodyPr vert="horz" lIns="91440" tIns="45720" rIns="91440" bIns="45720" rtlCol="0">
            <a:normAutofit/>
          </a:bodyPr>
          <a:lstStyle/>
          <a:p>
            <a:pPr lvl="0"/>
            <a:r>
              <a:rPr lang="en-GB" dirty="0"/>
              <a:t>Secondary details go here</a:t>
            </a:r>
          </a:p>
        </p:txBody>
      </p:sp>
    </p:spTree>
    <p:extLst>
      <p:ext uri="{BB962C8B-B14F-4D97-AF65-F5344CB8AC3E}">
        <p14:creationId xmlns:p14="http://schemas.microsoft.com/office/powerpoint/2010/main" val="17491040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F9CB962-B705-314A-93E0-7EFEF584C6D7}"/>
              </a:ext>
              <a:ext uri="{C183D7F6-B498-43B3-948B-1728B52AA6E4}">
                <adec:decorative xmlns:adec="http://schemas.microsoft.com/office/drawing/2017/decorative" val="1"/>
              </a:ext>
            </a:extLst>
          </p:cNvPr>
          <p:cNvSpPr/>
          <p:nvPr userDrawn="1"/>
        </p:nvSpPr>
        <p:spPr>
          <a:xfrm>
            <a:off x="0" y="0"/>
            <a:ext cx="5543550" cy="6858000"/>
          </a:xfrm>
          <a:prstGeom prst="rect">
            <a:avLst/>
          </a:prstGeom>
          <a:solidFill>
            <a:srgbClr val="FFD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2" descr="Click to add secondary details&#10;">
            <a:extLst>
              <a:ext uri="{FF2B5EF4-FFF2-40B4-BE49-F238E27FC236}">
                <a16:creationId xmlns:a16="http://schemas.microsoft.com/office/drawing/2014/main" id="{B5638188-B406-48E0-8C3F-15ACD21F3DC5}"/>
              </a:ext>
            </a:extLst>
          </p:cNvPr>
          <p:cNvSpPr>
            <a:spLocks noGrp="1"/>
          </p:cNvSpPr>
          <p:nvPr>
            <p:ph idx="1" hasCustomPrompt="1"/>
          </p:nvPr>
        </p:nvSpPr>
        <p:spPr>
          <a:xfrm>
            <a:off x="5598000" y="5011200"/>
            <a:ext cx="4730400" cy="370800"/>
          </a:xfrm>
          <a:prstGeom prst="rect">
            <a:avLst/>
          </a:prstGeom>
        </p:spPr>
        <p:txBody>
          <a:bodyPr vert="horz" lIns="91440" tIns="45720" rIns="91440" bIns="45720" rtlCol="0">
            <a:normAutofit/>
          </a:bodyPr>
          <a:lstStyle/>
          <a:p>
            <a:pPr lvl="0"/>
            <a:r>
              <a:rPr lang="en-GB" dirty="0"/>
              <a:t>Secondary details go here</a:t>
            </a:r>
          </a:p>
        </p:txBody>
      </p:sp>
      <p:pic>
        <p:nvPicPr>
          <p:cNvPr id="7" name="Picture 6">
            <a:extLst>
              <a:ext uri="{FF2B5EF4-FFF2-40B4-BE49-F238E27FC236}">
                <a16:creationId xmlns:a16="http://schemas.microsoft.com/office/drawing/2014/main" id="{06AA350A-B2F4-79AE-53AE-78E33FFD6C1F}"/>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rot="2894683">
            <a:off x="1253302" y="-398755"/>
            <a:ext cx="4736592" cy="6444871"/>
          </a:xfrm>
          <a:prstGeom prst="rect">
            <a:avLst/>
          </a:prstGeom>
        </p:spPr>
      </p:pic>
      <p:sp>
        <p:nvSpPr>
          <p:cNvPr id="3" name="Picture Placeholder 2" descr="Click picture icon to add an image">
            <a:extLst>
              <a:ext uri="{FF2B5EF4-FFF2-40B4-BE49-F238E27FC236}">
                <a16:creationId xmlns:a16="http://schemas.microsoft.com/office/drawing/2014/main" id="{2990D705-58F1-4621-96D0-F0B963892461}"/>
              </a:ext>
            </a:extLst>
          </p:cNvPr>
          <p:cNvSpPr>
            <a:spLocks noGrp="1"/>
          </p:cNvSpPr>
          <p:nvPr>
            <p:ph type="pic" sz="quarter" idx="10"/>
          </p:nvPr>
        </p:nvSpPr>
        <p:spPr>
          <a:xfrm>
            <a:off x="5543550" y="-1"/>
            <a:ext cx="6663600" cy="5011200"/>
          </a:xfrm>
        </p:spPr>
        <p:txBody>
          <a:bodyPr/>
          <a:lstStyle/>
          <a:p>
            <a:r>
              <a:rPr lang="en-GB"/>
              <a:t>Click icon to add picture</a:t>
            </a:r>
            <a:endParaRPr lang="en-AU"/>
          </a:p>
        </p:txBody>
      </p:sp>
      <p:sp>
        <p:nvSpPr>
          <p:cNvPr id="5" name="Title Placeholder 1" descr="Click to edit master title style&#10;">
            <a:extLst>
              <a:ext uri="{FF2B5EF4-FFF2-40B4-BE49-F238E27FC236}">
                <a16:creationId xmlns:a16="http://schemas.microsoft.com/office/drawing/2014/main" id="{731F86E2-22A6-454C-8159-2DC19FE6F9E2}"/>
              </a:ext>
            </a:extLst>
          </p:cNvPr>
          <p:cNvSpPr>
            <a:spLocks noGrp="1"/>
          </p:cNvSpPr>
          <p:nvPr>
            <p:ph type="title"/>
          </p:nvPr>
        </p:nvSpPr>
        <p:spPr>
          <a:xfrm>
            <a:off x="410400" y="345600"/>
            <a:ext cx="4812231" cy="4956162"/>
          </a:xfrm>
          <a:prstGeom prst="rect">
            <a:avLst/>
          </a:prstGeom>
        </p:spPr>
        <p:txBody>
          <a:bodyPr vert="horz" lIns="91440" tIns="45720" rIns="91440" bIns="45720" rtlCol="0" anchor="t" anchorCtr="0">
            <a:noAutofit/>
          </a:bodyPr>
          <a:lstStyle/>
          <a:p>
            <a:r>
              <a:rPr lang="en-GB"/>
              <a:t>Click to edit Master title style</a:t>
            </a:r>
            <a:endParaRPr lang="en-US" dirty="0"/>
          </a:p>
        </p:txBody>
      </p:sp>
    </p:spTree>
    <p:extLst>
      <p:ext uri="{BB962C8B-B14F-4D97-AF65-F5344CB8AC3E}">
        <p14:creationId xmlns:p14="http://schemas.microsoft.com/office/powerpoint/2010/main" val="305070007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sp>
        <p:nvSpPr>
          <p:cNvPr id="4" name="Title Placeholder 1" descr="Click to edit master title style&#10;">
            <a:extLst>
              <a:ext uri="{FF2B5EF4-FFF2-40B4-BE49-F238E27FC236}">
                <a16:creationId xmlns:a16="http://schemas.microsoft.com/office/drawing/2014/main" id="{A531F2A4-2E25-476F-BA2C-2F1534A5AE17}"/>
              </a:ext>
            </a:extLst>
          </p:cNvPr>
          <p:cNvSpPr>
            <a:spLocks noGrp="1"/>
          </p:cNvSpPr>
          <p:nvPr>
            <p:ph type="title"/>
          </p:nvPr>
        </p:nvSpPr>
        <p:spPr>
          <a:xfrm>
            <a:off x="6840000" y="0"/>
            <a:ext cx="5353819" cy="5015751"/>
          </a:xfrm>
          <a:prstGeom prst="rect">
            <a:avLst/>
          </a:prstGeom>
        </p:spPr>
        <p:txBody>
          <a:bodyPr vert="horz" lIns="91440" tIns="45720" rIns="91440" bIns="45720" rtlCol="0" anchor="t" anchorCtr="0">
            <a:noAutofit/>
          </a:bodyPr>
          <a:lstStyle/>
          <a:p>
            <a:r>
              <a:rPr lang="en-GB" dirty="0"/>
              <a:t>Click to edit</a:t>
            </a:r>
            <a:endParaRPr lang="en-US" dirty="0"/>
          </a:p>
        </p:txBody>
      </p:sp>
      <p:sp>
        <p:nvSpPr>
          <p:cNvPr id="5" name="Text Placeholder 2" descr="Click to add secondary details&#10;">
            <a:extLst>
              <a:ext uri="{FF2B5EF4-FFF2-40B4-BE49-F238E27FC236}">
                <a16:creationId xmlns:a16="http://schemas.microsoft.com/office/drawing/2014/main" id="{101CB2D6-9770-4776-A129-B761AA34E3CD}"/>
              </a:ext>
            </a:extLst>
          </p:cNvPr>
          <p:cNvSpPr>
            <a:spLocks noGrp="1"/>
          </p:cNvSpPr>
          <p:nvPr>
            <p:ph idx="1" hasCustomPrompt="1"/>
          </p:nvPr>
        </p:nvSpPr>
        <p:spPr>
          <a:xfrm>
            <a:off x="205200" y="5169600"/>
            <a:ext cx="4730400" cy="370800"/>
          </a:xfrm>
          <a:prstGeom prst="rect">
            <a:avLst/>
          </a:prstGeom>
        </p:spPr>
        <p:txBody>
          <a:bodyPr vert="horz" lIns="91440" tIns="45720" rIns="91440" bIns="45720" rtlCol="0">
            <a:normAutofit/>
          </a:bodyPr>
          <a:lstStyle/>
          <a:p>
            <a:pPr lvl="0"/>
            <a:r>
              <a:rPr lang="en-GB" dirty="0"/>
              <a:t>Secondary details go here</a:t>
            </a:r>
          </a:p>
        </p:txBody>
      </p:sp>
      <p:sp>
        <p:nvSpPr>
          <p:cNvPr id="6" name="Picture Placeholder 2" descr="Click picture icon to add an image">
            <a:extLst>
              <a:ext uri="{FF2B5EF4-FFF2-40B4-BE49-F238E27FC236}">
                <a16:creationId xmlns:a16="http://schemas.microsoft.com/office/drawing/2014/main" id="{93161D9F-A3DE-495E-AC64-CC914469DD45}"/>
              </a:ext>
            </a:extLst>
          </p:cNvPr>
          <p:cNvSpPr>
            <a:spLocks noGrp="1"/>
          </p:cNvSpPr>
          <p:nvPr>
            <p:ph type="pic" sz="quarter" idx="10"/>
          </p:nvPr>
        </p:nvSpPr>
        <p:spPr>
          <a:xfrm>
            <a:off x="-1" y="4551"/>
            <a:ext cx="6740525" cy="5011200"/>
          </a:xfrm>
        </p:spPr>
        <p:txBody>
          <a:bodyPr/>
          <a:lstStyle/>
          <a:p>
            <a:r>
              <a:rPr lang="en-GB"/>
              <a:t>Click icon to add picture</a:t>
            </a:r>
            <a:endParaRPr lang="en-AU"/>
          </a:p>
        </p:txBody>
      </p:sp>
    </p:spTree>
    <p:extLst>
      <p:ext uri="{BB962C8B-B14F-4D97-AF65-F5344CB8AC3E}">
        <p14:creationId xmlns:p14="http://schemas.microsoft.com/office/powerpoint/2010/main" val="4605044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Comparison">
    <p:spTree>
      <p:nvGrpSpPr>
        <p:cNvPr id="1" name=""/>
        <p:cNvGrpSpPr/>
        <p:nvPr/>
      </p:nvGrpSpPr>
      <p:grpSpPr>
        <a:xfrm>
          <a:off x="0" y="0"/>
          <a:ext cx="0" cy="0"/>
          <a:chOff x="0" y="0"/>
          <a:chExt cx="0" cy="0"/>
        </a:xfrm>
      </p:grpSpPr>
      <p:sp>
        <p:nvSpPr>
          <p:cNvPr id="6" name="Text Placeholder 2" descr="Click to add secondary details&#10;">
            <a:extLst>
              <a:ext uri="{FF2B5EF4-FFF2-40B4-BE49-F238E27FC236}">
                <a16:creationId xmlns:a16="http://schemas.microsoft.com/office/drawing/2014/main" id="{D58515C2-9BB5-4C9A-BBC5-7F4A491DD6EC}"/>
              </a:ext>
            </a:extLst>
          </p:cNvPr>
          <p:cNvSpPr>
            <a:spLocks noGrp="1"/>
          </p:cNvSpPr>
          <p:nvPr>
            <p:ph idx="1" hasCustomPrompt="1"/>
          </p:nvPr>
        </p:nvSpPr>
        <p:spPr>
          <a:xfrm>
            <a:off x="410400" y="6289200"/>
            <a:ext cx="4730400" cy="370800"/>
          </a:xfrm>
          <a:prstGeom prst="rect">
            <a:avLst/>
          </a:prstGeom>
        </p:spPr>
        <p:txBody>
          <a:bodyPr vert="horz" lIns="91440" tIns="45720" rIns="91440" bIns="45720" rtlCol="0">
            <a:normAutofit/>
          </a:bodyPr>
          <a:lstStyle/>
          <a:p>
            <a:pPr lvl="0"/>
            <a:r>
              <a:rPr lang="en-GB" dirty="0"/>
              <a:t>Secondary details go here</a:t>
            </a:r>
          </a:p>
        </p:txBody>
      </p:sp>
      <p:sp>
        <p:nvSpPr>
          <p:cNvPr id="5" name="Title Placeholder 1" descr="Click to edit master title style&#10;">
            <a:extLst>
              <a:ext uri="{FF2B5EF4-FFF2-40B4-BE49-F238E27FC236}">
                <a16:creationId xmlns:a16="http://schemas.microsoft.com/office/drawing/2014/main" id="{2D2519EB-A5E4-4600-B620-DAE568D00CAB}"/>
              </a:ext>
            </a:extLst>
          </p:cNvPr>
          <p:cNvSpPr>
            <a:spLocks noGrp="1"/>
          </p:cNvSpPr>
          <p:nvPr>
            <p:ph type="title"/>
          </p:nvPr>
        </p:nvSpPr>
        <p:spPr>
          <a:xfrm>
            <a:off x="410400" y="3211200"/>
            <a:ext cx="11268000" cy="1785600"/>
          </a:xfrm>
          <a:prstGeom prst="rect">
            <a:avLst/>
          </a:prstGeom>
        </p:spPr>
        <p:txBody>
          <a:bodyPr vert="horz" lIns="91440" tIns="45720" rIns="91440" bIns="45720" rtlCol="0" anchor="t" anchorCtr="0">
            <a:noAutofit/>
          </a:bodyPr>
          <a:lstStyle/>
          <a:p>
            <a:r>
              <a:rPr lang="en-GB"/>
              <a:t>Click to edit Master title style</a:t>
            </a:r>
            <a:endParaRPr lang="en-US" dirty="0"/>
          </a:p>
        </p:txBody>
      </p:sp>
    </p:spTree>
    <p:extLst>
      <p:ext uri="{BB962C8B-B14F-4D97-AF65-F5344CB8AC3E}">
        <p14:creationId xmlns:p14="http://schemas.microsoft.com/office/powerpoint/2010/main" val="350512936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3B341F3-514D-F42F-D0AA-C75B36DDF590}"/>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rot="13685278">
            <a:off x="649418" y="1428645"/>
            <a:ext cx="5544134" cy="7503507"/>
          </a:xfrm>
          <a:prstGeom prst="rect">
            <a:avLst/>
          </a:prstGeom>
        </p:spPr>
      </p:pic>
      <p:sp>
        <p:nvSpPr>
          <p:cNvPr id="5" name="Text Placeholder 2" descr="Click to add secondary details&#10;">
            <a:extLst>
              <a:ext uri="{FF2B5EF4-FFF2-40B4-BE49-F238E27FC236}">
                <a16:creationId xmlns:a16="http://schemas.microsoft.com/office/drawing/2014/main" id="{92413593-DCD0-42A0-AE48-665AD86AE6DD}"/>
              </a:ext>
            </a:extLst>
          </p:cNvPr>
          <p:cNvSpPr>
            <a:spLocks noGrp="1"/>
          </p:cNvSpPr>
          <p:nvPr>
            <p:ph idx="1" hasCustomPrompt="1"/>
          </p:nvPr>
        </p:nvSpPr>
        <p:spPr>
          <a:xfrm>
            <a:off x="410400" y="6289200"/>
            <a:ext cx="4730400" cy="370800"/>
          </a:xfrm>
          <a:prstGeom prst="rect">
            <a:avLst/>
          </a:prstGeom>
        </p:spPr>
        <p:txBody>
          <a:bodyPr vert="horz" lIns="91440" tIns="45720" rIns="91440" bIns="45720" rtlCol="0">
            <a:normAutofit/>
          </a:bodyPr>
          <a:lstStyle/>
          <a:p>
            <a:pPr lvl="0"/>
            <a:r>
              <a:rPr lang="en-GB" dirty="0"/>
              <a:t>Secondary details go here</a:t>
            </a:r>
          </a:p>
        </p:txBody>
      </p:sp>
      <p:sp>
        <p:nvSpPr>
          <p:cNvPr id="6" name="Picture Placeholder 2" descr="Click picture icon to add an image">
            <a:extLst>
              <a:ext uri="{FF2B5EF4-FFF2-40B4-BE49-F238E27FC236}">
                <a16:creationId xmlns:a16="http://schemas.microsoft.com/office/drawing/2014/main" id="{7D37E0CB-DF2A-4FFC-85FC-AD9C7ED63B74}"/>
              </a:ext>
            </a:extLst>
          </p:cNvPr>
          <p:cNvSpPr>
            <a:spLocks noGrp="1"/>
          </p:cNvSpPr>
          <p:nvPr>
            <p:ph type="pic" sz="quarter" idx="10"/>
          </p:nvPr>
        </p:nvSpPr>
        <p:spPr>
          <a:xfrm>
            <a:off x="6784800" y="-2"/>
            <a:ext cx="5407200" cy="6858001"/>
          </a:xfrm>
        </p:spPr>
        <p:txBody>
          <a:bodyPr/>
          <a:lstStyle/>
          <a:p>
            <a:r>
              <a:rPr lang="en-GB"/>
              <a:t>Click icon to add picture</a:t>
            </a:r>
            <a:endParaRPr lang="en-AU"/>
          </a:p>
        </p:txBody>
      </p:sp>
      <p:sp>
        <p:nvSpPr>
          <p:cNvPr id="4" name="Title Placeholder 1" descr="Click to edit master title style&#10;">
            <a:extLst>
              <a:ext uri="{FF2B5EF4-FFF2-40B4-BE49-F238E27FC236}">
                <a16:creationId xmlns:a16="http://schemas.microsoft.com/office/drawing/2014/main" id="{9EC0BA0E-E5B8-41F6-813F-C9A458BE6C3D}"/>
              </a:ext>
            </a:extLst>
          </p:cNvPr>
          <p:cNvSpPr>
            <a:spLocks noGrp="1"/>
          </p:cNvSpPr>
          <p:nvPr>
            <p:ph type="title"/>
          </p:nvPr>
        </p:nvSpPr>
        <p:spPr>
          <a:xfrm>
            <a:off x="410805" y="2624399"/>
            <a:ext cx="6244621" cy="2556000"/>
          </a:xfrm>
          <a:prstGeom prst="rect">
            <a:avLst/>
          </a:prstGeom>
        </p:spPr>
        <p:txBody>
          <a:bodyPr vert="horz" lIns="91440" tIns="45720" rIns="91440" bIns="45720" rtlCol="0" anchor="t" anchorCtr="0">
            <a:noAutofit/>
          </a:bodyPr>
          <a:lstStyle>
            <a:lvl1pPr>
              <a:defRPr sz="8000"/>
            </a:lvl1pPr>
          </a:lstStyle>
          <a:p>
            <a:r>
              <a:rPr lang="en-GB" dirty="0"/>
              <a:t>Click to edit Master title style</a:t>
            </a:r>
            <a:endParaRPr lang="en-US" dirty="0"/>
          </a:p>
        </p:txBody>
      </p:sp>
    </p:spTree>
    <p:extLst>
      <p:ext uri="{BB962C8B-B14F-4D97-AF65-F5344CB8AC3E}">
        <p14:creationId xmlns:p14="http://schemas.microsoft.com/office/powerpoint/2010/main" val="12186856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68177DF-154E-A742-8FEF-9A9493EABE44}"/>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rot="5635519">
            <a:off x="434031" y="-748389"/>
            <a:ext cx="7756149" cy="8354779"/>
          </a:xfrm>
          <a:prstGeom prst="rect">
            <a:avLst/>
          </a:prstGeom>
        </p:spPr>
      </p:pic>
      <p:sp>
        <p:nvSpPr>
          <p:cNvPr id="5" name="Title Placeholder 1" descr="Click to edit master title style&#10;">
            <a:extLst>
              <a:ext uri="{FF2B5EF4-FFF2-40B4-BE49-F238E27FC236}">
                <a16:creationId xmlns:a16="http://schemas.microsoft.com/office/drawing/2014/main" id="{C5886A02-1DE7-4D1F-812D-8E48DA31D9EE}"/>
              </a:ext>
            </a:extLst>
          </p:cNvPr>
          <p:cNvSpPr>
            <a:spLocks noGrp="1"/>
          </p:cNvSpPr>
          <p:nvPr>
            <p:ph type="title"/>
          </p:nvPr>
        </p:nvSpPr>
        <p:spPr>
          <a:xfrm>
            <a:off x="410400" y="345600"/>
            <a:ext cx="7858800" cy="3477600"/>
          </a:xfrm>
          <a:prstGeom prst="rect">
            <a:avLst/>
          </a:prstGeom>
        </p:spPr>
        <p:txBody>
          <a:bodyPr vert="horz" lIns="91440" tIns="45720" rIns="91440" bIns="45720" rtlCol="0" anchor="t" anchorCtr="0">
            <a:noAutofit/>
          </a:bodyPr>
          <a:lstStyle/>
          <a:p>
            <a:r>
              <a:rPr lang="en-GB"/>
              <a:t>Click to edit Master title style</a:t>
            </a:r>
            <a:endParaRPr lang="en-US" dirty="0"/>
          </a:p>
        </p:txBody>
      </p:sp>
      <p:sp>
        <p:nvSpPr>
          <p:cNvPr id="9" name="Text Placeholder 2" descr="Click to add secondary details&#10;">
            <a:extLst>
              <a:ext uri="{FF2B5EF4-FFF2-40B4-BE49-F238E27FC236}">
                <a16:creationId xmlns:a16="http://schemas.microsoft.com/office/drawing/2014/main" id="{3BBAF8E8-6BD7-44A0-90FF-4167695E26AE}"/>
              </a:ext>
            </a:extLst>
          </p:cNvPr>
          <p:cNvSpPr>
            <a:spLocks noGrp="1"/>
          </p:cNvSpPr>
          <p:nvPr>
            <p:ph idx="1" hasCustomPrompt="1"/>
          </p:nvPr>
        </p:nvSpPr>
        <p:spPr>
          <a:xfrm>
            <a:off x="410400" y="6289200"/>
            <a:ext cx="4730400" cy="370800"/>
          </a:xfrm>
          <a:prstGeom prst="rect">
            <a:avLst/>
          </a:prstGeom>
        </p:spPr>
        <p:txBody>
          <a:bodyPr vert="horz" lIns="91440" tIns="45720" rIns="91440" bIns="45720" rtlCol="0">
            <a:normAutofit/>
          </a:bodyPr>
          <a:lstStyle/>
          <a:p>
            <a:pPr lvl="0"/>
            <a:r>
              <a:rPr lang="en-GB" dirty="0"/>
              <a:t>Secondary details go here</a:t>
            </a:r>
          </a:p>
        </p:txBody>
      </p:sp>
    </p:spTree>
    <p:extLst>
      <p:ext uri="{BB962C8B-B14F-4D97-AF65-F5344CB8AC3E}">
        <p14:creationId xmlns:p14="http://schemas.microsoft.com/office/powerpoint/2010/main" val="83848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F9CB962-B705-314A-93E0-7EFEF584C6D7}"/>
              </a:ext>
              <a:ext uri="{C183D7F6-B498-43B3-948B-1728B52AA6E4}">
                <adec:decorative xmlns:adec="http://schemas.microsoft.com/office/drawing/2017/decorative" val="1"/>
              </a:ext>
            </a:extLst>
          </p:cNvPr>
          <p:cNvSpPr/>
          <p:nvPr userDrawn="1"/>
        </p:nvSpPr>
        <p:spPr>
          <a:xfrm>
            <a:off x="1" y="1"/>
            <a:ext cx="5543550" cy="6858000"/>
          </a:xfrm>
          <a:prstGeom prst="rect">
            <a:avLst/>
          </a:prstGeom>
          <a:solidFill>
            <a:srgbClr val="FFD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2" descr="Click to add secondary details&#10;">
            <a:extLst>
              <a:ext uri="{FF2B5EF4-FFF2-40B4-BE49-F238E27FC236}">
                <a16:creationId xmlns:a16="http://schemas.microsoft.com/office/drawing/2014/main" id="{B5638188-B406-48E0-8C3F-15ACD21F3DC5}"/>
              </a:ext>
            </a:extLst>
          </p:cNvPr>
          <p:cNvSpPr>
            <a:spLocks noGrp="1"/>
          </p:cNvSpPr>
          <p:nvPr>
            <p:ph idx="1" hasCustomPrompt="1"/>
          </p:nvPr>
        </p:nvSpPr>
        <p:spPr>
          <a:xfrm>
            <a:off x="5598000" y="5011200"/>
            <a:ext cx="4730400" cy="370800"/>
          </a:xfrm>
          <a:prstGeom prst="rect">
            <a:avLst/>
          </a:prstGeom>
        </p:spPr>
        <p:txBody>
          <a:bodyPr vert="horz" lIns="91440" tIns="45720" rIns="91440" bIns="45720" rtlCol="0">
            <a:normAutofit/>
          </a:bodyPr>
          <a:lstStyle/>
          <a:p>
            <a:pPr lvl="0"/>
            <a:r>
              <a:rPr lang="en-GB" dirty="0"/>
              <a:t>Secondary details go here</a:t>
            </a:r>
          </a:p>
        </p:txBody>
      </p:sp>
      <p:pic>
        <p:nvPicPr>
          <p:cNvPr id="7" name="Picture 6">
            <a:extLst>
              <a:ext uri="{FF2B5EF4-FFF2-40B4-BE49-F238E27FC236}">
                <a16:creationId xmlns:a16="http://schemas.microsoft.com/office/drawing/2014/main" id="{06AA350A-B2F4-79AE-53AE-78E33FFD6C1F}"/>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rot="2894683">
            <a:off x="1253302" y="-398755"/>
            <a:ext cx="4736592" cy="6444871"/>
          </a:xfrm>
          <a:prstGeom prst="rect">
            <a:avLst/>
          </a:prstGeom>
        </p:spPr>
      </p:pic>
      <p:sp>
        <p:nvSpPr>
          <p:cNvPr id="3" name="Picture Placeholder 2" descr="Click picture icon to add an image">
            <a:extLst>
              <a:ext uri="{FF2B5EF4-FFF2-40B4-BE49-F238E27FC236}">
                <a16:creationId xmlns:a16="http://schemas.microsoft.com/office/drawing/2014/main" id="{2990D705-58F1-4621-96D0-F0B963892461}"/>
              </a:ext>
            </a:extLst>
          </p:cNvPr>
          <p:cNvSpPr>
            <a:spLocks noGrp="1"/>
          </p:cNvSpPr>
          <p:nvPr>
            <p:ph type="pic" sz="quarter" idx="10"/>
          </p:nvPr>
        </p:nvSpPr>
        <p:spPr>
          <a:xfrm>
            <a:off x="5528400" y="0"/>
            <a:ext cx="6663600" cy="5011200"/>
          </a:xfrm>
        </p:spPr>
        <p:txBody>
          <a:bodyPr/>
          <a:lstStyle/>
          <a:p>
            <a:r>
              <a:rPr lang="en-US"/>
              <a:t>Click icon to add picture</a:t>
            </a:r>
            <a:endParaRPr lang="en-AU"/>
          </a:p>
        </p:txBody>
      </p:sp>
      <p:pic>
        <p:nvPicPr>
          <p:cNvPr id="2" name="Picture 1" descr="UNSW Sydney Logo">
            <a:extLst>
              <a:ext uri="{FF2B5EF4-FFF2-40B4-BE49-F238E27FC236}">
                <a16:creationId xmlns:a16="http://schemas.microsoft.com/office/drawing/2014/main" id="{87B7DB84-DBF6-43D5-A225-64A86E32A4E9}"/>
              </a:ext>
            </a:extLst>
          </p:cNvPr>
          <p:cNvPicPr>
            <a:picLocks noChangeAspect="1"/>
          </p:cNvPicPr>
          <p:nvPr userDrawn="1"/>
        </p:nvPicPr>
        <p:blipFill>
          <a:blip r:embed="rId3"/>
          <a:srcRect/>
          <a:stretch/>
        </p:blipFill>
        <p:spPr>
          <a:xfrm>
            <a:off x="412071" y="5320585"/>
            <a:ext cx="1188000" cy="1240241"/>
          </a:xfrm>
          <a:prstGeom prst="rect">
            <a:avLst/>
          </a:prstGeom>
        </p:spPr>
      </p:pic>
      <p:sp>
        <p:nvSpPr>
          <p:cNvPr id="5" name="Title Placeholder 1" descr="Click to edit master title style&#10;">
            <a:extLst>
              <a:ext uri="{FF2B5EF4-FFF2-40B4-BE49-F238E27FC236}">
                <a16:creationId xmlns:a16="http://schemas.microsoft.com/office/drawing/2014/main" id="{731F86E2-22A6-454C-8159-2DC19FE6F9E2}"/>
              </a:ext>
            </a:extLst>
          </p:cNvPr>
          <p:cNvSpPr>
            <a:spLocks noGrp="1"/>
          </p:cNvSpPr>
          <p:nvPr>
            <p:ph type="title"/>
          </p:nvPr>
        </p:nvSpPr>
        <p:spPr>
          <a:xfrm>
            <a:off x="410400" y="345600"/>
            <a:ext cx="4812231" cy="4956162"/>
          </a:xfrm>
          <a:prstGeom prst="rect">
            <a:avLst/>
          </a:prstGeom>
        </p:spPr>
        <p:txBody>
          <a:bodyPr vert="horz" lIns="91440" tIns="45720" rIns="91440" bIns="45720" rtlCol="0" anchor="t" anchorCtr="0">
            <a:noAutofit/>
          </a:bodyPr>
          <a:lstStyle/>
          <a:p>
            <a:r>
              <a:rPr lang="en-US"/>
              <a:t>Click to edit Master title style</a:t>
            </a:r>
            <a:endParaRPr lang="en-US" dirty="0"/>
          </a:p>
        </p:txBody>
      </p:sp>
    </p:spTree>
    <p:extLst>
      <p:ext uri="{BB962C8B-B14F-4D97-AF65-F5344CB8AC3E}">
        <p14:creationId xmlns:p14="http://schemas.microsoft.com/office/powerpoint/2010/main" val="348136247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_Two Content">
    <p:spTree>
      <p:nvGrpSpPr>
        <p:cNvPr id="1" name=""/>
        <p:cNvGrpSpPr/>
        <p:nvPr/>
      </p:nvGrpSpPr>
      <p:grpSpPr>
        <a:xfrm>
          <a:off x="0" y="0"/>
          <a:ext cx="0" cy="0"/>
          <a:chOff x="0" y="0"/>
          <a:chExt cx="0" cy="0"/>
        </a:xfrm>
      </p:grpSpPr>
      <p:sp>
        <p:nvSpPr>
          <p:cNvPr id="6" name="Text Placeholder 2" descr="Click to add secondary details&#10;">
            <a:extLst>
              <a:ext uri="{FF2B5EF4-FFF2-40B4-BE49-F238E27FC236}">
                <a16:creationId xmlns:a16="http://schemas.microsoft.com/office/drawing/2014/main" id="{B5638188-B406-48E0-8C3F-15ACD21F3DC5}"/>
              </a:ext>
            </a:extLst>
          </p:cNvPr>
          <p:cNvSpPr>
            <a:spLocks noGrp="1"/>
          </p:cNvSpPr>
          <p:nvPr>
            <p:ph idx="1" hasCustomPrompt="1"/>
          </p:nvPr>
        </p:nvSpPr>
        <p:spPr>
          <a:xfrm>
            <a:off x="5598000" y="5011200"/>
            <a:ext cx="4730400" cy="370800"/>
          </a:xfrm>
          <a:prstGeom prst="rect">
            <a:avLst/>
          </a:prstGeom>
        </p:spPr>
        <p:txBody>
          <a:bodyPr vert="horz" lIns="91440" tIns="45720" rIns="91440" bIns="45720" rtlCol="0">
            <a:normAutofit/>
          </a:bodyPr>
          <a:lstStyle/>
          <a:p>
            <a:pPr lvl="0"/>
            <a:r>
              <a:rPr lang="en-GB" dirty="0"/>
              <a:t>Secondary details go here</a:t>
            </a:r>
          </a:p>
        </p:txBody>
      </p:sp>
      <p:sp>
        <p:nvSpPr>
          <p:cNvPr id="3" name="Picture Placeholder 2" descr="Click picture icon to add an image">
            <a:extLst>
              <a:ext uri="{FF2B5EF4-FFF2-40B4-BE49-F238E27FC236}">
                <a16:creationId xmlns:a16="http://schemas.microsoft.com/office/drawing/2014/main" id="{2990D705-58F1-4621-96D0-F0B963892461}"/>
              </a:ext>
            </a:extLst>
          </p:cNvPr>
          <p:cNvSpPr>
            <a:spLocks noGrp="1"/>
          </p:cNvSpPr>
          <p:nvPr>
            <p:ph type="pic" sz="quarter" idx="10"/>
          </p:nvPr>
        </p:nvSpPr>
        <p:spPr>
          <a:xfrm>
            <a:off x="5543551" y="0"/>
            <a:ext cx="6663600" cy="5011200"/>
          </a:xfrm>
        </p:spPr>
        <p:txBody>
          <a:bodyPr/>
          <a:lstStyle/>
          <a:p>
            <a:r>
              <a:rPr lang="en-GB"/>
              <a:t>Click icon to add picture</a:t>
            </a:r>
            <a:endParaRPr lang="en-AU"/>
          </a:p>
        </p:txBody>
      </p:sp>
      <p:sp>
        <p:nvSpPr>
          <p:cNvPr id="5" name="Title Placeholder 1" descr="Click to edit master title style&#10;">
            <a:extLst>
              <a:ext uri="{FF2B5EF4-FFF2-40B4-BE49-F238E27FC236}">
                <a16:creationId xmlns:a16="http://schemas.microsoft.com/office/drawing/2014/main" id="{731F86E2-22A6-454C-8159-2DC19FE6F9E2}"/>
              </a:ext>
            </a:extLst>
          </p:cNvPr>
          <p:cNvSpPr>
            <a:spLocks noGrp="1"/>
          </p:cNvSpPr>
          <p:nvPr>
            <p:ph type="title"/>
          </p:nvPr>
        </p:nvSpPr>
        <p:spPr>
          <a:xfrm>
            <a:off x="410400" y="345600"/>
            <a:ext cx="4812231" cy="4956162"/>
          </a:xfrm>
          <a:prstGeom prst="rect">
            <a:avLst/>
          </a:prstGeom>
        </p:spPr>
        <p:txBody>
          <a:bodyPr vert="horz" lIns="91440" tIns="45720" rIns="91440" bIns="45720" rtlCol="0" anchor="t" anchorCtr="0">
            <a:noAutofit/>
          </a:bodyPr>
          <a:lstStyle/>
          <a:p>
            <a:r>
              <a:rPr lang="en-GB"/>
              <a:t>Click to edit Master title style</a:t>
            </a:r>
            <a:endParaRPr lang="en-US" dirty="0"/>
          </a:p>
        </p:txBody>
      </p:sp>
    </p:spTree>
    <p:extLst>
      <p:ext uri="{BB962C8B-B14F-4D97-AF65-F5344CB8AC3E}">
        <p14:creationId xmlns:p14="http://schemas.microsoft.com/office/powerpoint/2010/main" val="10228204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4" name="Title Placeholder 1" descr="Click to edit master title style&#10;">
            <a:extLst>
              <a:ext uri="{FF2B5EF4-FFF2-40B4-BE49-F238E27FC236}">
                <a16:creationId xmlns:a16="http://schemas.microsoft.com/office/drawing/2014/main" id="{A531F2A4-2E25-476F-BA2C-2F1534A5AE17}"/>
              </a:ext>
            </a:extLst>
          </p:cNvPr>
          <p:cNvSpPr>
            <a:spLocks noGrp="1"/>
          </p:cNvSpPr>
          <p:nvPr>
            <p:ph type="title"/>
          </p:nvPr>
        </p:nvSpPr>
        <p:spPr>
          <a:xfrm>
            <a:off x="6840000" y="0"/>
            <a:ext cx="5353819" cy="5015751"/>
          </a:xfrm>
          <a:prstGeom prst="rect">
            <a:avLst/>
          </a:prstGeom>
        </p:spPr>
        <p:txBody>
          <a:bodyPr vert="horz" lIns="91440" tIns="45720" rIns="91440" bIns="45720" rtlCol="0" anchor="t" anchorCtr="0">
            <a:noAutofit/>
          </a:bodyPr>
          <a:lstStyle/>
          <a:p>
            <a:r>
              <a:rPr lang="en-GB" dirty="0"/>
              <a:t>Click to edit</a:t>
            </a:r>
            <a:endParaRPr lang="en-US" dirty="0"/>
          </a:p>
        </p:txBody>
      </p:sp>
      <p:sp>
        <p:nvSpPr>
          <p:cNvPr id="5" name="Text Placeholder 2" descr="Click to add secondary details&#10;">
            <a:extLst>
              <a:ext uri="{FF2B5EF4-FFF2-40B4-BE49-F238E27FC236}">
                <a16:creationId xmlns:a16="http://schemas.microsoft.com/office/drawing/2014/main" id="{101CB2D6-9770-4776-A129-B761AA34E3CD}"/>
              </a:ext>
            </a:extLst>
          </p:cNvPr>
          <p:cNvSpPr>
            <a:spLocks noGrp="1"/>
          </p:cNvSpPr>
          <p:nvPr>
            <p:ph idx="1" hasCustomPrompt="1"/>
          </p:nvPr>
        </p:nvSpPr>
        <p:spPr>
          <a:xfrm>
            <a:off x="205200" y="5169600"/>
            <a:ext cx="4730400" cy="370800"/>
          </a:xfrm>
          <a:prstGeom prst="rect">
            <a:avLst/>
          </a:prstGeom>
        </p:spPr>
        <p:txBody>
          <a:bodyPr vert="horz" lIns="91440" tIns="45720" rIns="91440" bIns="45720" rtlCol="0">
            <a:normAutofit/>
          </a:bodyPr>
          <a:lstStyle/>
          <a:p>
            <a:pPr lvl="0"/>
            <a:r>
              <a:rPr lang="en-GB" dirty="0"/>
              <a:t>Secondary details go here</a:t>
            </a:r>
          </a:p>
        </p:txBody>
      </p:sp>
      <p:sp>
        <p:nvSpPr>
          <p:cNvPr id="6" name="Picture Placeholder 2" descr="Click picture icon to add an image">
            <a:extLst>
              <a:ext uri="{FF2B5EF4-FFF2-40B4-BE49-F238E27FC236}">
                <a16:creationId xmlns:a16="http://schemas.microsoft.com/office/drawing/2014/main" id="{93161D9F-A3DE-495E-AC64-CC914469DD45}"/>
              </a:ext>
            </a:extLst>
          </p:cNvPr>
          <p:cNvSpPr>
            <a:spLocks noGrp="1"/>
          </p:cNvSpPr>
          <p:nvPr>
            <p:ph type="pic" sz="quarter" idx="10"/>
          </p:nvPr>
        </p:nvSpPr>
        <p:spPr>
          <a:xfrm>
            <a:off x="-1" y="4551"/>
            <a:ext cx="6740525" cy="5011200"/>
          </a:xfrm>
        </p:spPr>
        <p:txBody>
          <a:bodyPr/>
          <a:lstStyle/>
          <a:p>
            <a:r>
              <a:rPr lang="en-GB"/>
              <a:t>Click icon to add picture</a:t>
            </a:r>
            <a:endParaRPr lang="en-AU"/>
          </a:p>
        </p:txBody>
      </p:sp>
    </p:spTree>
    <p:extLst>
      <p:ext uri="{BB962C8B-B14F-4D97-AF65-F5344CB8AC3E}">
        <p14:creationId xmlns:p14="http://schemas.microsoft.com/office/powerpoint/2010/main" val="1593813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1D9F833-BA4F-E348-9506-0D3D621C75CA}"/>
              </a:ext>
            </a:extLst>
          </p:cNvPr>
          <p:cNvSpPr/>
          <p:nvPr userDrawn="1"/>
        </p:nvSpPr>
        <p:spPr>
          <a:xfrm>
            <a:off x="6740525" y="1"/>
            <a:ext cx="5453294" cy="5015750"/>
          </a:xfrm>
          <a:prstGeom prst="rect">
            <a:avLst/>
          </a:prstGeom>
          <a:solidFill>
            <a:srgbClr val="FFD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Placeholder 1" descr="Click to edit master title style&#10;">
            <a:extLst>
              <a:ext uri="{FF2B5EF4-FFF2-40B4-BE49-F238E27FC236}">
                <a16:creationId xmlns:a16="http://schemas.microsoft.com/office/drawing/2014/main" id="{A531F2A4-2E25-476F-BA2C-2F1534A5AE17}"/>
              </a:ext>
            </a:extLst>
          </p:cNvPr>
          <p:cNvSpPr>
            <a:spLocks noGrp="1"/>
          </p:cNvSpPr>
          <p:nvPr>
            <p:ph type="title" hasCustomPrompt="1"/>
          </p:nvPr>
        </p:nvSpPr>
        <p:spPr>
          <a:xfrm>
            <a:off x="6840000" y="0"/>
            <a:ext cx="5353819" cy="5015751"/>
          </a:xfrm>
          <a:prstGeom prst="rect">
            <a:avLst/>
          </a:prstGeom>
        </p:spPr>
        <p:txBody>
          <a:bodyPr vert="horz" lIns="91440" tIns="45720" rIns="91440" bIns="45720" rtlCol="0" anchor="t" anchorCtr="0">
            <a:noAutofit/>
          </a:bodyPr>
          <a:lstStyle/>
          <a:p>
            <a:r>
              <a:rPr lang="en-GB" dirty="0"/>
              <a:t>Click to edit style</a:t>
            </a:r>
            <a:endParaRPr lang="en-US" dirty="0"/>
          </a:p>
        </p:txBody>
      </p:sp>
      <p:sp>
        <p:nvSpPr>
          <p:cNvPr id="5" name="Text Placeholder 2" descr="Click to add secondary details&#10;">
            <a:extLst>
              <a:ext uri="{FF2B5EF4-FFF2-40B4-BE49-F238E27FC236}">
                <a16:creationId xmlns:a16="http://schemas.microsoft.com/office/drawing/2014/main" id="{101CB2D6-9770-4776-A129-B761AA34E3CD}"/>
              </a:ext>
            </a:extLst>
          </p:cNvPr>
          <p:cNvSpPr>
            <a:spLocks noGrp="1"/>
          </p:cNvSpPr>
          <p:nvPr>
            <p:ph idx="1" hasCustomPrompt="1"/>
          </p:nvPr>
        </p:nvSpPr>
        <p:spPr>
          <a:xfrm>
            <a:off x="205200" y="5169600"/>
            <a:ext cx="4730400" cy="370800"/>
          </a:xfrm>
          <a:prstGeom prst="rect">
            <a:avLst/>
          </a:prstGeom>
        </p:spPr>
        <p:txBody>
          <a:bodyPr vert="horz" lIns="91440" tIns="45720" rIns="91440" bIns="45720" rtlCol="0">
            <a:normAutofit/>
          </a:bodyPr>
          <a:lstStyle/>
          <a:p>
            <a:pPr lvl="0"/>
            <a:r>
              <a:rPr lang="en-GB" dirty="0"/>
              <a:t>Secondary details go here</a:t>
            </a:r>
          </a:p>
        </p:txBody>
      </p:sp>
      <p:sp>
        <p:nvSpPr>
          <p:cNvPr id="6" name="Picture Placeholder 2" descr="Click picture icon to add an image">
            <a:extLst>
              <a:ext uri="{FF2B5EF4-FFF2-40B4-BE49-F238E27FC236}">
                <a16:creationId xmlns:a16="http://schemas.microsoft.com/office/drawing/2014/main" id="{93161D9F-A3DE-495E-AC64-CC914469DD45}"/>
              </a:ext>
            </a:extLst>
          </p:cNvPr>
          <p:cNvSpPr>
            <a:spLocks noGrp="1"/>
          </p:cNvSpPr>
          <p:nvPr>
            <p:ph type="pic" sz="quarter" idx="10"/>
          </p:nvPr>
        </p:nvSpPr>
        <p:spPr>
          <a:xfrm>
            <a:off x="-1" y="4551"/>
            <a:ext cx="6740525" cy="5011200"/>
          </a:xfrm>
        </p:spPr>
        <p:txBody>
          <a:bodyPr/>
          <a:lstStyle/>
          <a:p>
            <a:r>
              <a:rPr lang="en-US"/>
              <a:t>Click icon to add picture</a:t>
            </a:r>
            <a:endParaRPr lang="en-AU"/>
          </a:p>
        </p:txBody>
      </p:sp>
      <p:pic>
        <p:nvPicPr>
          <p:cNvPr id="2" name="Picture 1" descr="UNSW Sydney Logo">
            <a:extLst>
              <a:ext uri="{FF2B5EF4-FFF2-40B4-BE49-F238E27FC236}">
                <a16:creationId xmlns:a16="http://schemas.microsoft.com/office/drawing/2014/main" id="{FF675AE0-8F62-485C-BF3D-6598839BADFF}"/>
              </a:ext>
            </a:extLst>
          </p:cNvPr>
          <p:cNvPicPr>
            <a:picLocks noChangeAspect="1"/>
          </p:cNvPicPr>
          <p:nvPr userDrawn="1"/>
        </p:nvPicPr>
        <p:blipFill>
          <a:blip r:embed="rId2"/>
          <a:srcRect/>
          <a:stretch/>
        </p:blipFill>
        <p:spPr>
          <a:xfrm>
            <a:off x="10735975" y="5300921"/>
            <a:ext cx="1188000" cy="1240241"/>
          </a:xfrm>
          <a:prstGeom prst="rect">
            <a:avLst/>
          </a:prstGeom>
        </p:spPr>
      </p:pic>
    </p:spTree>
    <p:extLst>
      <p:ext uri="{BB962C8B-B14F-4D97-AF65-F5344CB8AC3E}">
        <p14:creationId xmlns:p14="http://schemas.microsoft.com/office/powerpoint/2010/main" val="3619429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1E16058-FC97-C34C-A94D-1AEBA1319CEF}"/>
              </a:ext>
            </a:extLst>
          </p:cNvPr>
          <p:cNvSpPr/>
          <p:nvPr userDrawn="1"/>
        </p:nvSpPr>
        <p:spPr>
          <a:xfrm>
            <a:off x="1" y="0"/>
            <a:ext cx="12191999" cy="5000624"/>
          </a:xfrm>
          <a:prstGeom prst="rect">
            <a:avLst/>
          </a:prstGeom>
          <a:solidFill>
            <a:srgbClr val="FFD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Shape, circle&#10;&#10;Description automatically generated">
            <a:extLst>
              <a:ext uri="{FF2B5EF4-FFF2-40B4-BE49-F238E27FC236}">
                <a16:creationId xmlns:a16="http://schemas.microsoft.com/office/drawing/2014/main" id="{B927EE41-A83A-A9AD-F2C3-0827F1440F60}"/>
              </a:ext>
            </a:extLst>
          </p:cNvPr>
          <p:cNvPicPr>
            <a:picLocks noChangeAspect="1"/>
          </p:cNvPicPr>
          <p:nvPr userDrawn="1"/>
        </p:nvPicPr>
        <p:blipFill>
          <a:blip r:embed="rId2"/>
          <a:stretch>
            <a:fillRect/>
          </a:stretch>
        </p:blipFill>
        <p:spPr>
          <a:xfrm rot="3024056">
            <a:off x="3583339" y="-257331"/>
            <a:ext cx="6243723" cy="7372662"/>
          </a:xfrm>
          <a:prstGeom prst="rect">
            <a:avLst/>
          </a:prstGeom>
        </p:spPr>
      </p:pic>
      <p:sp>
        <p:nvSpPr>
          <p:cNvPr id="6" name="Text Placeholder 2" descr="Click to add secondary details&#10;">
            <a:extLst>
              <a:ext uri="{FF2B5EF4-FFF2-40B4-BE49-F238E27FC236}">
                <a16:creationId xmlns:a16="http://schemas.microsoft.com/office/drawing/2014/main" id="{D58515C2-9BB5-4C9A-BBC5-7F4A491DD6EC}"/>
              </a:ext>
            </a:extLst>
          </p:cNvPr>
          <p:cNvSpPr>
            <a:spLocks noGrp="1"/>
          </p:cNvSpPr>
          <p:nvPr>
            <p:ph idx="1" hasCustomPrompt="1"/>
          </p:nvPr>
        </p:nvSpPr>
        <p:spPr>
          <a:xfrm>
            <a:off x="410400" y="6289200"/>
            <a:ext cx="4730400" cy="370800"/>
          </a:xfrm>
          <a:prstGeom prst="rect">
            <a:avLst/>
          </a:prstGeom>
        </p:spPr>
        <p:txBody>
          <a:bodyPr vert="horz" lIns="91440" tIns="45720" rIns="91440" bIns="45720" rtlCol="0">
            <a:normAutofit/>
          </a:bodyPr>
          <a:lstStyle/>
          <a:p>
            <a:pPr lvl="0"/>
            <a:r>
              <a:rPr lang="en-GB" dirty="0"/>
              <a:t>Secondary details go here</a:t>
            </a:r>
          </a:p>
        </p:txBody>
      </p:sp>
      <p:pic>
        <p:nvPicPr>
          <p:cNvPr id="2" name="Picture 1" descr="UNSW Sydney Logo">
            <a:extLst>
              <a:ext uri="{FF2B5EF4-FFF2-40B4-BE49-F238E27FC236}">
                <a16:creationId xmlns:a16="http://schemas.microsoft.com/office/drawing/2014/main" id="{21B83991-6CB1-46A6-A70E-59562F1A4541}"/>
              </a:ext>
            </a:extLst>
          </p:cNvPr>
          <p:cNvPicPr>
            <a:picLocks noChangeAspect="1"/>
          </p:cNvPicPr>
          <p:nvPr userDrawn="1"/>
        </p:nvPicPr>
        <p:blipFill>
          <a:blip r:embed="rId3"/>
          <a:srcRect/>
          <a:stretch/>
        </p:blipFill>
        <p:spPr>
          <a:xfrm>
            <a:off x="10735975" y="5300921"/>
            <a:ext cx="1188000" cy="1240241"/>
          </a:xfrm>
          <a:prstGeom prst="rect">
            <a:avLst/>
          </a:prstGeom>
        </p:spPr>
      </p:pic>
      <p:sp>
        <p:nvSpPr>
          <p:cNvPr id="5" name="Title Placeholder 1" descr="Click to edit master title style&#10;">
            <a:extLst>
              <a:ext uri="{FF2B5EF4-FFF2-40B4-BE49-F238E27FC236}">
                <a16:creationId xmlns:a16="http://schemas.microsoft.com/office/drawing/2014/main" id="{2D2519EB-A5E4-4600-B620-DAE568D00CAB}"/>
              </a:ext>
            </a:extLst>
          </p:cNvPr>
          <p:cNvSpPr>
            <a:spLocks noGrp="1"/>
          </p:cNvSpPr>
          <p:nvPr>
            <p:ph type="title"/>
          </p:nvPr>
        </p:nvSpPr>
        <p:spPr>
          <a:xfrm>
            <a:off x="325985" y="3515321"/>
            <a:ext cx="11268000" cy="1785600"/>
          </a:xfrm>
          <a:prstGeom prst="rect">
            <a:avLst/>
          </a:prstGeom>
        </p:spPr>
        <p:txBody>
          <a:bodyPr vert="horz" lIns="91440" tIns="45720" rIns="91440" bIns="45720" rtlCol="0" anchor="t" anchorCtr="0">
            <a:noAutofit/>
          </a:bodyPr>
          <a:lstStyle/>
          <a:p>
            <a:r>
              <a:rPr lang="en-US"/>
              <a:t>Click to edit Master title style</a:t>
            </a:r>
            <a:endParaRPr lang="en-US" dirty="0"/>
          </a:p>
        </p:txBody>
      </p:sp>
    </p:spTree>
    <p:extLst>
      <p:ext uri="{BB962C8B-B14F-4D97-AF65-F5344CB8AC3E}">
        <p14:creationId xmlns:p14="http://schemas.microsoft.com/office/powerpoint/2010/main" val="678658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8" name="Picture 7" descr="Icon&#10;&#10;Description automatically generated">
            <a:extLst>
              <a:ext uri="{FF2B5EF4-FFF2-40B4-BE49-F238E27FC236}">
                <a16:creationId xmlns:a16="http://schemas.microsoft.com/office/drawing/2014/main" id="{03B341F3-514D-F42F-D0AA-C75B36DDF590}"/>
              </a:ext>
            </a:extLst>
          </p:cNvPr>
          <p:cNvPicPr>
            <a:picLocks noChangeAspect="1"/>
          </p:cNvPicPr>
          <p:nvPr userDrawn="1"/>
        </p:nvPicPr>
        <p:blipFill>
          <a:blip r:embed="rId2"/>
          <a:stretch>
            <a:fillRect/>
          </a:stretch>
        </p:blipFill>
        <p:spPr>
          <a:xfrm rot="13685278">
            <a:off x="659043" y="1428646"/>
            <a:ext cx="5544134" cy="7503507"/>
          </a:xfrm>
          <a:prstGeom prst="rect">
            <a:avLst/>
          </a:prstGeom>
        </p:spPr>
      </p:pic>
      <p:sp>
        <p:nvSpPr>
          <p:cNvPr id="5" name="Text Placeholder 2" descr="Click to add secondary details&#10;">
            <a:extLst>
              <a:ext uri="{FF2B5EF4-FFF2-40B4-BE49-F238E27FC236}">
                <a16:creationId xmlns:a16="http://schemas.microsoft.com/office/drawing/2014/main" id="{92413593-DCD0-42A0-AE48-665AD86AE6DD}"/>
              </a:ext>
            </a:extLst>
          </p:cNvPr>
          <p:cNvSpPr>
            <a:spLocks noGrp="1"/>
          </p:cNvSpPr>
          <p:nvPr>
            <p:ph idx="1" hasCustomPrompt="1"/>
          </p:nvPr>
        </p:nvSpPr>
        <p:spPr>
          <a:xfrm>
            <a:off x="410400" y="6289200"/>
            <a:ext cx="4730400" cy="370800"/>
          </a:xfrm>
          <a:prstGeom prst="rect">
            <a:avLst/>
          </a:prstGeom>
        </p:spPr>
        <p:txBody>
          <a:bodyPr vert="horz" lIns="91440" tIns="45720" rIns="91440" bIns="45720" rtlCol="0">
            <a:normAutofit/>
          </a:bodyPr>
          <a:lstStyle/>
          <a:p>
            <a:pPr lvl="0"/>
            <a:r>
              <a:rPr lang="en-GB" dirty="0"/>
              <a:t>Secondary details go here</a:t>
            </a:r>
          </a:p>
        </p:txBody>
      </p:sp>
      <p:sp>
        <p:nvSpPr>
          <p:cNvPr id="6" name="Picture Placeholder 2" descr="Click icon to add picture">
            <a:extLst>
              <a:ext uri="{FF2B5EF4-FFF2-40B4-BE49-F238E27FC236}">
                <a16:creationId xmlns:a16="http://schemas.microsoft.com/office/drawing/2014/main" id="{7D37E0CB-DF2A-4FFC-85FC-AD9C7ED63B74}"/>
              </a:ext>
            </a:extLst>
          </p:cNvPr>
          <p:cNvSpPr>
            <a:spLocks noGrp="1"/>
          </p:cNvSpPr>
          <p:nvPr>
            <p:ph type="pic" sz="quarter" idx="10"/>
          </p:nvPr>
        </p:nvSpPr>
        <p:spPr>
          <a:xfrm>
            <a:off x="6784800" y="-2"/>
            <a:ext cx="5407200" cy="6858001"/>
          </a:xfrm>
        </p:spPr>
        <p:txBody>
          <a:bodyPr/>
          <a:lstStyle/>
          <a:p>
            <a:r>
              <a:rPr lang="en-US"/>
              <a:t>Click icon to add picture</a:t>
            </a:r>
            <a:endParaRPr lang="en-AU"/>
          </a:p>
        </p:txBody>
      </p:sp>
      <p:pic>
        <p:nvPicPr>
          <p:cNvPr id="2" name="Picture 1" descr="UNSW Sydney Logo">
            <a:extLst>
              <a:ext uri="{FF2B5EF4-FFF2-40B4-BE49-F238E27FC236}">
                <a16:creationId xmlns:a16="http://schemas.microsoft.com/office/drawing/2014/main" id="{77E20C77-3D0A-4A35-878B-F3D37CBE0520}"/>
              </a:ext>
            </a:extLst>
          </p:cNvPr>
          <p:cNvPicPr>
            <a:picLocks noChangeAspect="1"/>
          </p:cNvPicPr>
          <p:nvPr userDrawn="1"/>
        </p:nvPicPr>
        <p:blipFill>
          <a:blip r:embed="rId3"/>
          <a:srcRect/>
          <a:stretch/>
        </p:blipFill>
        <p:spPr>
          <a:xfrm>
            <a:off x="304630" y="526455"/>
            <a:ext cx="1188000" cy="1240241"/>
          </a:xfrm>
          <a:prstGeom prst="rect">
            <a:avLst/>
          </a:prstGeom>
        </p:spPr>
      </p:pic>
      <p:sp>
        <p:nvSpPr>
          <p:cNvPr id="4" name="Title Placeholder 1" descr="Click to edit master title style&#10;">
            <a:extLst>
              <a:ext uri="{FF2B5EF4-FFF2-40B4-BE49-F238E27FC236}">
                <a16:creationId xmlns:a16="http://schemas.microsoft.com/office/drawing/2014/main" id="{9EC0BA0E-E5B8-41F6-813F-C9A458BE6C3D}"/>
              </a:ext>
            </a:extLst>
          </p:cNvPr>
          <p:cNvSpPr>
            <a:spLocks noGrp="1"/>
          </p:cNvSpPr>
          <p:nvPr>
            <p:ph type="title"/>
          </p:nvPr>
        </p:nvSpPr>
        <p:spPr>
          <a:xfrm>
            <a:off x="410805" y="2624399"/>
            <a:ext cx="6244621" cy="2556000"/>
          </a:xfrm>
          <a:prstGeom prst="rect">
            <a:avLst/>
          </a:prstGeom>
        </p:spPr>
        <p:txBody>
          <a:bodyPr vert="horz" lIns="91440" tIns="45720" rIns="91440" bIns="45720" rtlCol="0" anchor="t" anchorCtr="0">
            <a:noAutofit/>
          </a:bodyPr>
          <a:lstStyle>
            <a:lvl1pPr>
              <a:defRPr sz="8000"/>
            </a:lvl1pPr>
          </a:lstStyle>
          <a:p>
            <a:r>
              <a:rPr lang="en-US"/>
              <a:t>Click to edit Master title style</a:t>
            </a:r>
            <a:endParaRPr lang="en-US" dirty="0"/>
          </a:p>
        </p:txBody>
      </p:sp>
    </p:spTree>
    <p:extLst>
      <p:ext uri="{BB962C8B-B14F-4D97-AF65-F5344CB8AC3E}">
        <p14:creationId xmlns:p14="http://schemas.microsoft.com/office/powerpoint/2010/main" val="4076737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4" name="Title Placeholder 1" descr="Click to edit master title style&#10;">
            <a:extLst>
              <a:ext uri="{FF2B5EF4-FFF2-40B4-BE49-F238E27FC236}">
                <a16:creationId xmlns:a16="http://schemas.microsoft.com/office/drawing/2014/main" id="{A531F2A4-2E25-476F-BA2C-2F1534A5AE17}"/>
              </a:ext>
            </a:extLst>
          </p:cNvPr>
          <p:cNvSpPr>
            <a:spLocks noGrp="1"/>
          </p:cNvSpPr>
          <p:nvPr>
            <p:ph type="title"/>
          </p:nvPr>
        </p:nvSpPr>
        <p:spPr>
          <a:xfrm>
            <a:off x="6840000" y="0"/>
            <a:ext cx="5353819" cy="5015751"/>
          </a:xfrm>
          <a:prstGeom prst="rect">
            <a:avLst/>
          </a:prstGeom>
        </p:spPr>
        <p:txBody>
          <a:bodyPr vert="horz" lIns="91440" tIns="45720" rIns="91440" bIns="45720" rtlCol="0" anchor="t" anchorCtr="0">
            <a:noAutofit/>
          </a:bodyPr>
          <a:lstStyle/>
          <a:p>
            <a:r>
              <a:rPr lang="en-US"/>
              <a:t>Click to edit Master title style</a:t>
            </a:r>
            <a:endParaRPr lang="en-US" dirty="0"/>
          </a:p>
        </p:txBody>
      </p:sp>
      <p:sp>
        <p:nvSpPr>
          <p:cNvPr id="5" name="Text Placeholder 2" descr="Click to add secondary details&#10;">
            <a:extLst>
              <a:ext uri="{FF2B5EF4-FFF2-40B4-BE49-F238E27FC236}">
                <a16:creationId xmlns:a16="http://schemas.microsoft.com/office/drawing/2014/main" id="{101CB2D6-9770-4776-A129-B761AA34E3CD}"/>
              </a:ext>
            </a:extLst>
          </p:cNvPr>
          <p:cNvSpPr>
            <a:spLocks noGrp="1"/>
          </p:cNvSpPr>
          <p:nvPr>
            <p:ph idx="1" hasCustomPrompt="1"/>
          </p:nvPr>
        </p:nvSpPr>
        <p:spPr>
          <a:xfrm>
            <a:off x="205200" y="5169600"/>
            <a:ext cx="4730400" cy="370800"/>
          </a:xfrm>
          <a:prstGeom prst="rect">
            <a:avLst/>
          </a:prstGeom>
        </p:spPr>
        <p:txBody>
          <a:bodyPr vert="horz" lIns="91440" tIns="45720" rIns="91440" bIns="45720" rtlCol="0">
            <a:normAutofit/>
          </a:bodyPr>
          <a:lstStyle/>
          <a:p>
            <a:pPr lvl="0"/>
            <a:r>
              <a:rPr lang="en-GB" dirty="0"/>
              <a:t>Secondary details go here</a:t>
            </a:r>
          </a:p>
        </p:txBody>
      </p:sp>
      <p:sp>
        <p:nvSpPr>
          <p:cNvPr id="6" name="Picture Placeholder 2" descr="Click picture icon to add an image">
            <a:extLst>
              <a:ext uri="{FF2B5EF4-FFF2-40B4-BE49-F238E27FC236}">
                <a16:creationId xmlns:a16="http://schemas.microsoft.com/office/drawing/2014/main" id="{93161D9F-A3DE-495E-AC64-CC914469DD45}"/>
              </a:ext>
            </a:extLst>
          </p:cNvPr>
          <p:cNvSpPr>
            <a:spLocks noGrp="1"/>
          </p:cNvSpPr>
          <p:nvPr>
            <p:ph type="pic" sz="quarter" idx="10"/>
          </p:nvPr>
        </p:nvSpPr>
        <p:spPr>
          <a:xfrm>
            <a:off x="-1" y="4551"/>
            <a:ext cx="6740525" cy="5011200"/>
          </a:xfrm>
        </p:spPr>
        <p:txBody>
          <a:bodyPr/>
          <a:lstStyle/>
          <a:p>
            <a:r>
              <a:rPr lang="en-US"/>
              <a:t>Click icon to add picture</a:t>
            </a:r>
            <a:endParaRPr lang="en-AU"/>
          </a:p>
        </p:txBody>
      </p:sp>
    </p:spTree>
    <p:extLst>
      <p:ext uri="{BB962C8B-B14F-4D97-AF65-F5344CB8AC3E}">
        <p14:creationId xmlns:p14="http://schemas.microsoft.com/office/powerpoint/2010/main" val="110185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68177DF-154E-A742-8FEF-9A9493EABE44}"/>
              </a:ext>
            </a:extLst>
          </p:cNvPr>
          <p:cNvPicPr>
            <a:picLocks noChangeAspect="1"/>
          </p:cNvPicPr>
          <p:nvPr userDrawn="1"/>
        </p:nvPicPr>
        <p:blipFill>
          <a:blip r:embed="rId2"/>
          <a:stretch>
            <a:fillRect/>
          </a:stretch>
        </p:blipFill>
        <p:spPr>
          <a:xfrm rot="5635519">
            <a:off x="434031" y="-748389"/>
            <a:ext cx="7756149" cy="8354779"/>
          </a:xfrm>
          <a:prstGeom prst="rect">
            <a:avLst/>
          </a:prstGeom>
        </p:spPr>
      </p:pic>
      <p:sp>
        <p:nvSpPr>
          <p:cNvPr id="5" name="Title Placeholder 1" descr="Click to edit master title style&#10;">
            <a:extLst>
              <a:ext uri="{FF2B5EF4-FFF2-40B4-BE49-F238E27FC236}">
                <a16:creationId xmlns:a16="http://schemas.microsoft.com/office/drawing/2014/main" id="{C5886A02-1DE7-4D1F-812D-8E48DA31D9EE}"/>
              </a:ext>
            </a:extLst>
          </p:cNvPr>
          <p:cNvSpPr>
            <a:spLocks noGrp="1"/>
          </p:cNvSpPr>
          <p:nvPr>
            <p:ph type="title"/>
          </p:nvPr>
        </p:nvSpPr>
        <p:spPr>
          <a:xfrm>
            <a:off x="410400" y="345600"/>
            <a:ext cx="7858800" cy="3477600"/>
          </a:xfrm>
          <a:prstGeom prst="rect">
            <a:avLst/>
          </a:prstGeom>
        </p:spPr>
        <p:txBody>
          <a:bodyPr vert="horz" lIns="91440" tIns="45720" rIns="91440" bIns="45720" rtlCol="0" anchor="t" anchorCtr="0">
            <a:noAutofit/>
          </a:bodyPr>
          <a:lstStyle/>
          <a:p>
            <a:r>
              <a:rPr lang="en-US"/>
              <a:t>Click to edit Master title style</a:t>
            </a:r>
            <a:endParaRPr lang="en-US" dirty="0"/>
          </a:p>
        </p:txBody>
      </p:sp>
      <p:sp>
        <p:nvSpPr>
          <p:cNvPr id="9" name="Text Placeholder 2" descr="Click to add secondary details&#10;">
            <a:extLst>
              <a:ext uri="{FF2B5EF4-FFF2-40B4-BE49-F238E27FC236}">
                <a16:creationId xmlns:a16="http://schemas.microsoft.com/office/drawing/2014/main" id="{3BBAF8E8-6BD7-44A0-90FF-4167695E26AE}"/>
              </a:ext>
            </a:extLst>
          </p:cNvPr>
          <p:cNvSpPr>
            <a:spLocks noGrp="1"/>
          </p:cNvSpPr>
          <p:nvPr>
            <p:ph idx="1" hasCustomPrompt="1"/>
          </p:nvPr>
        </p:nvSpPr>
        <p:spPr>
          <a:xfrm>
            <a:off x="410400" y="6289200"/>
            <a:ext cx="4730400" cy="370800"/>
          </a:xfrm>
          <a:prstGeom prst="rect">
            <a:avLst/>
          </a:prstGeom>
        </p:spPr>
        <p:txBody>
          <a:bodyPr vert="horz" lIns="91440" tIns="45720" rIns="91440" bIns="45720" rtlCol="0">
            <a:normAutofit/>
          </a:bodyPr>
          <a:lstStyle/>
          <a:p>
            <a:pPr lvl="0"/>
            <a:r>
              <a:rPr lang="en-GB" dirty="0"/>
              <a:t>Secondary details go here</a:t>
            </a:r>
          </a:p>
        </p:txBody>
      </p:sp>
    </p:spTree>
    <p:extLst>
      <p:ext uri="{BB962C8B-B14F-4D97-AF65-F5344CB8AC3E}">
        <p14:creationId xmlns:p14="http://schemas.microsoft.com/office/powerpoint/2010/main" val="448844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3B341F3-514D-F42F-D0AA-C75B36DDF590}"/>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rot="13685278">
            <a:off x="649418" y="1428645"/>
            <a:ext cx="5544134" cy="7503507"/>
          </a:xfrm>
          <a:prstGeom prst="rect">
            <a:avLst/>
          </a:prstGeom>
        </p:spPr>
      </p:pic>
      <p:sp>
        <p:nvSpPr>
          <p:cNvPr id="5" name="Text Placeholder 2" descr="Click to add secondary details&#10;">
            <a:extLst>
              <a:ext uri="{FF2B5EF4-FFF2-40B4-BE49-F238E27FC236}">
                <a16:creationId xmlns:a16="http://schemas.microsoft.com/office/drawing/2014/main" id="{92413593-DCD0-42A0-AE48-665AD86AE6DD}"/>
              </a:ext>
            </a:extLst>
          </p:cNvPr>
          <p:cNvSpPr>
            <a:spLocks noGrp="1"/>
          </p:cNvSpPr>
          <p:nvPr>
            <p:ph idx="1" hasCustomPrompt="1"/>
          </p:nvPr>
        </p:nvSpPr>
        <p:spPr>
          <a:xfrm>
            <a:off x="410400" y="6289200"/>
            <a:ext cx="4730400" cy="370800"/>
          </a:xfrm>
          <a:prstGeom prst="rect">
            <a:avLst/>
          </a:prstGeom>
        </p:spPr>
        <p:txBody>
          <a:bodyPr vert="horz" lIns="91440" tIns="45720" rIns="91440" bIns="45720" rtlCol="0">
            <a:normAutofit/>
          </a:bodyPr>
          <a:lstStyle/>
          <a:p>
            <a:pPr lvl="0"/>
            <a:r>
              <a:rPr lang="en-GB" dirty="0"/>
              <a:t>Secondary details go here</a:t>
            </a:r>
          </a:p>
        </p:txBody>
      </p:sp>
      <p:sp>
        <p:nvSpPr>
          <p:cNvPr id="6" name="Picture Placeholder 2" descr="Click picture icon to add an image">
            <a:extLst>
              <a:ext uri="{FF2B5EF4-FFF2-40B4-BE49-F238E27FC236}">
                <a16:creationId xmlns:a16="http://schemas.microsoft.com/office/drawing/2014/main" id="{7D37E0CB-DF2A-4FFC-85FC-AD9C7ED63B74}"/>
              </a:ext>
            </a:extLst>
          </p:cNvPr>
          <p:cNvSpPr>
            <a:spLocks noGrp="1"/>
          </p:cNvSpPr>
          <p:nvPr>
            <p:ph type="pic" sz="quarter" idx="10"/>
          </p:nvPr>
        </p:nvSpPr>
        <p:spPr>
          <a:xfrm>
            <a:off x="6784800" y="-2"/>
            <a:ext cx="5407200" cy="6858001"/>
          </a:xfrm>
        </p:spPr>
        <p:txBody>
          <a:bodyPr/>
          <a:lstStyle/>
          <a:p>
            <a:r>
              <a:rPr lang="en-US"/>
              <a:t>Click icon to add picture</a:t>
            </a:r>
            <a:endParaRPr lang="en-AU"/>
          </a:p>
        </p:txBody>
      </p:sp>
      <p:sp>
        <p:nvSpPr>
          <p:cNvPr id="4" name="Title Placeholder 1" descr="Click to edit master title style&#10;">
            <a:extLst>
              <a:ext uri="{FF2B5EF4-FFF2-40B4-BE49-F238E27FC236}">
                <a16:creationId xmlns:a16="http://schemas.microsoft.com/office/drawing/2014/main" id="{9EC0BA0E-E5B8-41F6-813F-C9A458BE6C3D}"/>
              </a:ext>
            </a:extLst>
          </p:cNvPr>
          <p:cNvSpPr>
            <a:spLocks noGrp="1"/>
          </p:cNvSpPr>
          <p:nvPr>
            <p:ph type="title"/>
          </p:nvPr>
        </p:nvSpPr>
        <p:spPr>
          <a:xfrm>
            <a:off x="410805" y="2624399"/>
            <a:ext cx="6244621" cy="2556000"/>
          </a:xfrm>
          <a:prstGeom prst="rect">
            <a:avLst/>
          </a:prstGeom>
        </p:spPr>
        <p:txBody>
          <a:bodyPr vert="horz" lIns="91440" tIns="45720" rIns="91440" bIns="45720" rtlCol="0" anchor="t" anchorCtr="0">
            <a:noAutofit/>
          </a:bodyPr>
          <a:lstStyle>
            <a:lvl1pPr>
              <a:defRPr sz="8000"/>
            </a:lvl1pPr>
          </a:lstStyle>
          <a:p>
            <a:r>
              <a:rPr lang="en-US"/>
              <a:t>Click to edit Master title style</a:t>
            </a:r>
            <a:endParaRPr lang="en-US" dirty="0"/>
          </a:p>
        </p:txBody>
      </p:sp>
    </p:spTree>
    <p:extLst>
      <p:ext uri="{BB962C8B-B14F-4D97-AF65-F5344CB8AC3E}">
        <p14:creationId xmlns:p14="http://schemas.microsoft.com/office/powerpoint/2010/main" val="3892004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image" Target="../media/image1.png"/><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image" Target="../media/image1.png"/><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descr="Click to edit master title style">
            <a:extLst>
              <a:ext uri="{FF2B5EF4-FFF2-40B4-BE49-F238E27FC236}">
                <a16:creationId xmlns:a16="http://schemas.microsoft.com/office/drawing/2014/main" id="{70841D79-9C5E-1449-B506-564E0213A8CE}"/>
              </a:ext>
            </a:extLst>
          </p:cNvPr>
          <p:cNvSpPr>
            <a:spLocks noGrp="1"/>
          </p:cNvSpPr>
          <p:nvPr>
            <p:ph type="title"/>
          </p:nvPr>
        </p:nvSpPr>
        <p:spPr>
          <a:xfrm>
            <a:off x="410400" y="345600"/>
            <a:ext cx="7858800" cy="3477600"/>
          </a:xfrm>
          <a:prstGeom prst="rect">
            <a:avLst/>
          </a:prstGeom>
        </p:spPr>
        <p:txBody>
          <a:bodyPr vert="horz" lIns="91440" tIns="45720" rIns="91440" bIns="45720" rtlCol="0" anchor="t" anchorCtr="0">
            <a:noAutofit/>
          </a:bodyPr>
          <a:lstStyle/>
          <a:p>
            <a:r>
              <a:rPr lang="en-GB" dirty="0"/>
              <a:t>Title goes here</a:t>
            </a:r>
            <a:endParaRPr lang="en-US" dirty="0"/>
          </a:p>
        </p:txBody>
      </p:sp>
      <p:sp>
        <p:nvSpPr>
          <p:cNvPr id="3" name="Text Placeholder 2" descr="Click to add secondary details&#10;">
            <a:extLst>
              <a:ext uri="{FF2B5EF4-FFF2-40B4-BE49-F238E27FC236}">
                <a16:creationId xmlns:a16="http://schemas.microsoft.com/office/drawing/2014/main" id="{4A50093E-B476-CE4A-816B-226988C60D31}"/>
              </a:ext>
            </a:extLst>
          </p:cNvPr>
          <p:cNvSpPr>
            <a:spLocks noGrp="1"/>
          </p:cNvSpPr>
          <p:nvPr>
            <p:ph type="body" idx="1"/>
          </p:nvPr>
        </p:nvSpPr>
        <p:spPr>
          <a:xfrm>
            <a:off x="410400" y="6289200"/>
            <a:ext cx="4730400" cy="370800"/>
          </a:xfrm>
          <a:prstGeom prst="rect">
            <a:avLst/>
          </a:prstGeom>
        </p:spPr>
        <p:txBody>
          <a:bodyPr vert="horz" lIns="91440" tIns="45720" rIns="91440" bIns="45720" rtlCol="0">
            <a:normAutofit/>
          </a:bodyPr>
          <a:lstStyle/>
          <a:p>
            <a:pPr lvl="0"/>
            <a:r>
              <a:rPr lang="en-GB" dirty="0"/>
              <a:t>Click to edit Master text styles</a:t>
            </a:r>
          </a:p>
        </p:txBody>
      </p:sp>
    </p:spTree>
    <p:extLst>
      <p:ext uri="{BB962C8B-B14F-4D97-AF65-F5344CB8AC3E}">
        <p14:creationId xmlns:p14="http://schemas.microsoft.com/office/powerpoint/2010/main" val="1803925614"/>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2" r:id="rId3"/>
    <p:sldLayoutId id="2147483651" r:id="rId4"/>
    <p:sldLayoutId id="2147483653" r:id="rId5"/>
    <p:sldLayoutId id="2147483650" r:id="rId6"/>
    <p:sldLayoutId id="2147483746" r:id="rId7"/>
    <p:sldLayoutId id="2147483747" r:id="rId8"/>
    <p:sldLayoutId id="2147483748" r:id="rId9"/>
  </p:sldLayoutIdLst>
  <p:txStyles>
    <p:titleStyle>
      <a:lvl1pPr marL="0" indent="0" algn="l" defTabSz="914400" rtl="0" eaLnBrk="1" latinLnBrk="0" hangingPunct="1">
        <a:lnSpc>
          <a:spcPct val="100000"/>
        </a:lnSpc>
        <a:spcBef>
          <a:spcPct val="0"/>
        </a:spcBef>
        <a:buNone/>
        <a:defRPr sz="110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0"/>
        </a:spcBef>
        <a:buFont typeface="Calibri" panose="020F050202020403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descr="Click to edit master title style&#10;">
            <a:extLst>
              <a:ext uri="{FF2B5EF4-FFF2-40B4-BE49-F238E27FC236}">
                <a16:creationId xmlns:a16="http://schemas.microsoft.com/office/drawing/2014/main" id="{8CE664CD-741D-4C8B-81A1-8F813AD195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AU" dirty="0"/>
          </a:p>
        </p:txBody>
      </p:sp>
      <p:sp>
        <p:nvSpPr>
          <p:cNvPr id="3" name="Text Placeholder 2" descr="Click to edit body text styles">
            <a:extLst>
              <a:ext uri="{FF2B5EF4-FFF2-40B4-BE49-F238E27FC236}">
                <a16:creationId xmlns:a16="http://schemas.microsoft.com/office/drawing/2014/main" id="{5BC9109C-5296-411A-BFAE-02503EAE8F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a:extLst>
              <a:ext uri="{FF2B5EF4-FFF2-40B4-BE49-F238E27FC236}">
                <a16:creationId xmlns:a16="http://schemas.microsoft.com/office/drawing/2014/main" id="{127DF911-AF5C-4E26-A571-BA8DB3C794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3090FF-0D07-44EF-BE91-92BA9AB775B9}" type="datetimeFigureOut">
              <a:rPr lang="en-AU" smtClean="0"/>
              <a:t>19/05/2023</a:t>
            </a:fld>
            <a:endParaRPr lang="en-AU"/>
          </a:p>
        </p:txBody>
      </p:sp>
      <p:sp>
        <p:nvSpPr>
          <p:cNvPr id="5" name="Footer Placeholder 4">
            <a:extLst>
              <a:ext uri="{FF2B5EF4-FFF2-40B4-BE49-F238E27FC236}">
                <a16:creationId xmlns:a16="http://schemas.microsoft.com/office/drawing/2014/main" id="{28AD8E53-B55F-4650-ADAB-27193A7195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9DADCEA8-03AE-46AA-AD1B-6B051BA054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9375D7-070A-4959-9224-FB5E66F2B1B3}" type="slidenum">
              <a:rPr lang="en-AU" smtClean="0"/>
              <a:t>‹#›</a:t>
            </a:fld>
            <a:endParaRPr lang="en-AU"/>
          </a:p>
        </p:txBody>
      </p:sp>
      <p:sp>
        <p:nvSpPr>
          <p:cNvPr id="8" name="Rectangle 7">
            <a:extLst>
              <a:ext uri="{FF2B5EF4-FFF2-40B4-BE49-F238E27FC236}">
                <a16:creationId xmlns:a16="http://schemas.microsoft.com/office/drawing/2014/main" id="{FA7CA2B4-C8AB-4F09-B260-BA7609DF079D}"/>
              </a:ext>
              <a:ext uri="{C183D7F6-B498-43B3-948B-1728B52AA6E4}">
                <adec:decorative xmlns:adec="http://schemas.microsoft.com/office/drawing/2017/decorative" val="1"/>
              </a:ext>
            </a:extLst>
          </p:cNvPr>
          <p:cNvSpPr/>
          <p:nvPr userDrawn="1"/>
        </p:nvSpPr>
        <p:spPr>
          <a:xfrm rot="5400000">
            <a:off x="5706290" y="372291"/>
            <a:ext cx="779419" cy="12192000"/>
          </a:xfrm>
          <a:prstGeom prst="rect">
            <a:avLst/>
          </a:prstGeom>
          <a:solidFill>
            <a:srgbClr val="FFD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UNSW Sydney Logo">
            <a:extLst>
              <a:ext uri="{FF2B5EF4-FFF2-40B4-BE49-F238E27FC236}">
                <a16:creationId xmlns:a16="http://schemas.microsoft.com/office/drawing/2014/main" id="{84EF7EA2-D124-438C-BF7A-68B3D6878301}"/>
              </a:ext>
            </a:extLst>
          </p:cNvPr>
          <p:cNvPicPr>
            <a:picLocks noChangeAspect="1"/>
          </p:cNvPicPr>
          <p:nvPr userDrawn="1"/>
        </p:nvPicPr>
        <p:blipFill>
          <a:blip r:embed="rId11"/>
          <a:srcRect/>
          <a:stretch/>
        </p:blipFill>
        <p:spPr>
          <a:xfrm>
            <a:off x="11526898" y="6196827"/>
            <a:ext cx="540000" cy="563746"/>
          </a:xfrm>
          <a:prstGeom prst="rect">
            <a:avLst/>
          </a:prstGeom>
        </p:spPr>
      </p:pic>
    </p:spTree>
    <p:extLst>
      <p:ext uri="{BB962C8B-B14F-4D97-AF65-F5344CB8AC3E}">
        <p14:creationId xmlns:p14="http://schemas.microsoft.com/office/powerpoint/2010/main" val="3623885719"/>
      </p:ext>
    </p:extLst>
  </p:cSld>
  <p:clrMap bg1="lt1" tx1="dk1" bg2="lt2" tx2="dk2" accent1="accent1" accent2="accent2" accent3="accent3" accent4="accent4" accent5="accent5" accent6="accent6" hlink="hlink" folHlink="folHlink"/>
  <p:sldLayoutIdLst>
    <p:sldLayoutId id="2147483671" r:id="rId1"/>
    <p:sldLayoutId id="2147483673" r:id="rId2"/>
    <p:sldLayoutId id="2147483674" r:id="rId3"/>
    <p:sldLayoutId id="2147483675" r:id="rId4"/>
    <p:sldLayoutId id="2147483688" r:id="rId5"/>
    <p:sldLayoutId id="2147483689" r:id="rId6"/>
    <p:sldLayoutId id="2147483691" r:id="rId7"/>
    <p:sldLayoutId id="2147483692" r:id="rId8"/>
    <p:sldLayoutId id="2147483693"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Calibri" panose="020F0502020204030204" pitchFamily="34" charset="0"/>
        <a:buChar char="﻿"/>
        <a:defRPr sz="2800" kern="1200">
          <a:solidFill>
            <a:schemeClr val="tx1"/>
          </a:solidFill>
          <a:latin typeface="+mn-lt"/>
          <a:ea typeface="+mn-ea"/>
          <a:cs typeface="+mn-cs"/>
        </a:defRPr>
      </a:lvl1pPr>
      <a:lvl2pPr marL="230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687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144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1602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descr="Click to edit master title style&#10;">
            <a:extLst>
              <a:ext uri="{FF2B5EF4-FFF2-40B4-BE49-F238E27FC236}">
                <a16:creationId xmlns:a16="http://schemas.microsoft.com/office/drawing/2014/main" id="{8CE664CD-741D-4C8B-81A1-8F813AD195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AU" dirty="0"/>
          </a:p>
        </p:txBody>
      </p:sp>
      <p:sp>
        <p:nvSpPr>
          <p:cNvPr id="3" name="Text Placeholder 2">
            <a:extLst>
              <a:ext uri="{FF2B5EF4-FFF2-40B4-BE49-F238E27FC236}">
                <a16:creationId xmlns:a16="http://schemas.microsoft.com/office/drawing/2014/main" id="{5BC9109C-5296-411A-BFAE-02503EAE8F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descr="Click to add date Day/Month/Year">
            <a:extLst>
              <a:ext uri="{FF2B5EF4-FFF2-40B4-BE49-F238E27FC236}">
                <a16:creationId xmlns:a16="http://schemas.microsoft.com/office/drawing/2014/main" id="{127DF911-AF5C-4E26-A571-BA8DB3C794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olidFill>
              </a:defRPr>
            </a:lvl1pPr>
          </a:lstStyle>
          <a:p>
            <a:fld id="{2A3090FF-0D07-44EF-BE91-92BA9AB775B9}" type="datetimeFigureOut">
              <a:rPr lang="en-AU" smtClean="0"/>
              <a:pPr/>
              <a:t>19/05/2023</a:t>
            </a:fld>
            <a:endParaRPr lang="en-AU"/>
          </a:p>
        </p:txBody>
      </p:sp>
      <p:sp>
        <p:nvSpPr>
          <p:cNvPr id="5" name="Footer Placeholder 4" descr="Click to add a footer">
            <a:extLst>
              <a:ext uri="{FF2B5EF4-FFF2-40B4-BE49-F238E27FC236}">
                <a16:creationId xmlns:a16="http://schemas.microsoft.com/office/drawing/2014/main" id="{28AD8E53-B55F-4650-ADAB-27193A7195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olidFill>
              </a:defRPr>
            </a:lvl1pPr>
          </a:lstStyle>
          <a:p>
            <a:endParaRPr lang="en-AU" dirty="0"/>
          </a:p>
        </p:txBody>
      </p:sp>
      <p:sp>
        <p:nvSpPr>
          <p:cNvPr id="6" name="Slide Number Placeholder 5" descr="Click to add page number">
            <a:extLst>
              <a:ext uri="{FF2B5EF4-FFF2-40B4-BE49-F238E27FC236}">
                <a16:creationId xmlns:a16="http://schemas.microsoft.com/office/drawing/2014/main" id="{9DADCEA8-03AE-46AA-AD1B-6B051BA054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009375D7-070A-4959-9224-FB5E66F2B1B3}" type="slidenum">
              <a:rPr lang="en-AU" smtClean="0"/>
              <a:pPr/>
              <a:t>‹#›</a:t>
            </a:fld>
            <a:endParaRPr lang="en-AU"/>
          </a:p>
        </p:txBody>
      </p:sp>
      <p:sp>
        <p:nvSpPr>
          <p:cNvPr id="7" name="Rectangle 6">
            <a:extLst>
              <a:ext uri="{FF2B5EF4-FFF2-40B4-BE49-F238E27FC236}">
                <a16:creationId xmlns:a16="http://schemas.microsoft.com/office/drawing/2014/main" id="{07FD9B66-E5D8-458F-B15F-FCAE5CAD781F}"/>
              </a:ext>
              <a:ext uri="{C183D7F6-B498-43B3-948B-1728B52AA6E4}">
                <adec:decorative xmlns:adec="http://schemas.microsoft.com/office/drawing/2017/decorative" val="1"/>
              </a:ext>
            </a:extLst>
          </p:cNvPr>
          <p:cNvSpPr/>
          <p:nvPr userDrawn="1"/>
        </p:nvSpPr>
        <p:spPr>
          <a:xfrm rot="5400000">
            <a:off x="8353696" y="3019698"/>
            <a:ext cx="6858002" cy="818606"/>
          </a:xfrm>
          <a:prstGeom prst="rect">
            <a:avLst/>
          </a:prstGeom>
          <a:solidFill>
            <a:srgbClr val="FFD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UNSW Sydney Logo">
            <a:extLst>
              <a:ext uri="{FF2B5EF4-FFF2-40B4-BE49-F238E27FC236}">
                <a16:creationId xmlns:a16="http://schemas.microsoft.com/office/drawing/2014/main" id="{725B2B7F-7BA2-426B-BEF7-9C26ECD9179C}"/>
              </a:ext>
            </a:extLst>
          </p:cNvPr>
          <p:cNvPicPr>
            <a:picLocks noChangeAspect="1"/>
          </p:cNvPicPr>
          <p:nvPr userDrawn="1"/>
        </p:nvPicPr>
        <p:blipFill>
          <a:blip r:embed="rId15"/>
          <a:srcRect/>
          <a:stretch/>
        </p:blipFill>
        <p:spPr>
          <a:xfrm>
            <a:off x="11526898" y="6196827"/>
            <a:ext cx="540000" cy="563746"/>
          </a:xfrm>
          <a:prstGeom prst="rect">
            <a:avLst/>
          </a:prstGeom>
        </p:spPr>
      </p:pic>
    </p:spTree>
    <p:extLst>
      <p:ext uri="{BB962C8B-B14F-4D97-AF65-F5344CB8AC3E}">
        <p14:creationId xmlns:p14="http://schemas.microsoft.com/office/powerpoint/2010/main" val="2992154541"/>
      </p:ext>
    </p:extLst>
  </p:cSld>
  <p:clrMap bg1="lt1" tx1="dk1" bg2="lt2" tx2="dk2" accent1="accent1" accent2="accent2" accent3="accent3" accent4="accent4" accent5="accent5" accent6="accent6" hlink="hlink" folHlink="folHlink"/>
  <p:sldLayoutIdLst>
    <p:sldLayoutId id="2147483683" r:id="rId1"/>
    <p:sldLayoutId id="2147483685" r:id="rId2"/>
    <p:sldLayoutId id="2147483686" r:id="rId3"/>
    <p:sldLayoutId id="2147483687" r:id="rId4"/>
    <p:sldLayoutId id="2147483694" r:id="rId5"/>
    <p:sldLayoutId id="2147483695" r:id="rId6"/>
    <p:sldLayoutId id="2147483696" r:id="rId7"/>
    <p:sldLayoutId id="2147483697" r:id="rId8"/>
    <p:sldLayoutId id="2147483698" r:id="rId9"/>
    <p:sldLayoutId id="2147483699" r:id="rId10"/>
    <p:sldLayoutId id="2147483712" r:id="rId11"/>
    <p:sldLayoutId id="2147483713" r:id="rId12"/>
    <p:sldLayoutId id="2147483714"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Calibri" panose="020F0502020204030204" pitchFamily="34" charset="0"/>
        <a:buChar char="﻿"/>
        <a:defRPr sz="2800" kern="1200">
          <a:solidFill>
            <a:schemeClr val="tx1"/>
          </a:solidFill>
          <a:latin typeface="+mn-lt"/>
          <a:ea typeface="+mn-ea"/>
          <a:cs typeface="+mn-cs"/>
        </a:defRPr>
      </a:lvl1pPr>
      <a:lvl2pPr marL="230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687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144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1602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hyperlink" Target="https://cbdrh-hds-datathon-2023.github.io/schedule.html" TargetMode="External"/><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hyperlink" Target="https://cbdrh-hds-datathon-2023.github.io/code-of-conduct.html" TargetMode="External"/><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EF53740-638D-07CB-62A1-87424C030AF3}"/>
              </a:ext>
            </a:extLst>
          </p:cNvPr>
          <p:cNvSpPr>
            <a:spLocks noGrp="1"/>
          </p:cNvSpPr>
          <p:nvPr>
            <p:ph type="title"/>
          </p:nvPr>
        </p:nvSpPr>
        <p:spPr>
          <a:xfrm>
            <a:off x="410400" y="345600"/>
            <a:ext cx="9113610" cy="3477600"/>
          </a:xfrm>
        </p:spPr>
        <p:txBody>
          <a:bodyPr/>
          <a:lstStyle/>
          <a:p>
            <a:r>
              <a:rPr lang="en-US" sz="6600" dirty="0"/>
              <a:t>CBDRH </a:t>
            </a:r>
            <a:br>
              <a:rPr lang="en-US" sz="6600" dirty="0"/>
            </a:br>
            <a:r>
              <a:rPr lang="en-US" sz="6600" dirty="0"/>
              <a:t>Health Data Science </a:t>
            </a:r>
            <a:r>
              <a:rPr lang="en-US" sz="6600" dirty="0" err="1"/>
              <a:t>Datathon</a:t>
            </a:r>
            <a:r>
              <a:rPr lang="en-US" sz="6600" dirty="0"/>
              <a:t> 2023</a:t>
            </a:r>
            <a:endParaRPr lang="en-AU" sz="6600" dirty="0"/>
          </a:p>
        </p:txBody>
      </p:sp>
      <p:sp>
        <p:nvSpPr>
          <p:cNvPr id="3" name="Content Placeholder 2">
            <a:extLst>
              <a:ext uri="{FF2B5EF4-FFF2-40B4-BE49-F238E27FC236}">
                <a16:creationId xmlns:a16="http://schemas.microsoft.com/office/drawing/2014/main" id="{41AEB857-BB6A-4A39-A7C6-FAA1A72F46B5}"/>
              </a:ext>
            </a:extLst>
          </p:cNvPr>
          <p:cNvSpPr>
            <a:spLocks noGrp="1"/>
          </p:cNvSpPr>
          <p:nvPr>
            <p:ph idx="1"/>
          </p:nvPr>
        </p:nvSpPr>
        <p:spPr/>
        <p:txBody>
          <a:bodyPr>
            <a:normAutofit fontScale="92500" lnSpcReduction="20000"/>
          </a:bodyPr>
          <a:lstStyle/>
          <a:p>
            <a:r>
              <a:rPr lang="en-US" sz="2400" dirty="0"/>
              <a:t>Oscar Perez-Concha</a:t>
            </a:r>
          </a:p>
        </p:txBody>
      </p:sp>
    </p:spTree>
    <p:extLst>
      <p:ext uri="{BB962C8B-B14F-4D97-AF65-F5344CB8AC3E}">
        <p14:creationId xmlns:p14="http://schemas.microsoft.com/office/powerpoint/2010/main" val="35001237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8864384-FE79-B8B1-26B0-A942DF490A08}"/>
              </a:ext>
            </a:extLst>
          </p:cNvPr>
          <p:cNvSpPr>
            <a:spLocks noGrp="1"/>
          </p:cNvSpPr>
          <p:nvPr>
            <p:ph type="title"/>
          </p:nvPr>
        </p:nvSpPr>
        <p:spPr/>
        <p:txBody>
          <a:bodyPr/>
          <a:lstStyle/>
          <a:p>
            <a:r>
              <a:rPr lang="en-US" dirty="0"/>
              <a:t>Our teams:</a:t>
            </a:r>
            <a:endParaRPr lang="en-AU" dirty="0"/>
          </a:p>
        </p:txBody>
      </p:sp>
      <p:pic>
        <p:nvPicPr>
          <p:cNvPr id="4" name="Content Placeholder 3" descr="A screenshot of a computer&#10;&#10;Description automatically generated with low confidence">
            <a:extLst>
              <a:ext uri="{FF2B5EF4-FFF2-40B4-BE49-F238E27FC236}">
                <a16:creationId xmlns:a16="http://schemas.microsoft.com/office/drawing/2014/main" id="{E749C684-DC3E-D1A8-6997-B6F034B63BEC}"/>
              </a:ext>
            </a:extLst>
          </p:cNvPr>
          <p:cNvPicPr>
            <a:picLocks noGrp="1" noChangeAspect="1"/>
          </p:cNvPicPr>
          <p:nvPr>
            <p:ph idx="1"/>
          </p:nvPr>
        </p:nvPicPr>
        <p:blipFill>
          <a:blip r:embed="rId3"/>
          <a:stretch>
            <a:fillRect/>
          </a:stretch>
        </p:blipFill>
        <p:spPr>
          <a:xfrm>
            <a:off x="838200" y="2198741"/>
            <a:ext cx="10515600" cy="3413017"/>
          </a:xfrm>
        </p:spPr>
      </p:pic>
    </p:spTree>
    <p:extLst>
      <p:ext uri="{BB962C8B-B14F-4D97-AF65-F5344CB8AC3E}">
        <p14:creationId xmlns:p14="http://schemas.microsoft.com/office/powerpoint/2010/main" val="1527255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8864384-FE79-B8B1-26B0-A942DF490A08}"/>
              </a:ext>
            </a:extLst>
          </p:cNvPr>
          <p:cNvSpPr>
            <a:spLocks noGrp="1"/>
          </p:cNvSpPr>
          <p:nvPr>
            <p:ph type="title"/>
          </p:nvPr>
        </p:nvSpPr>
        <p:spPr/>
        <p:txBody>
          <a:bodyPr/>
          <a:lstStyle/>
          <a:p>
            <a:r>
              <a:rPr lang="en-US" dirty="0"/>
              <a:t>Schedule – </a:t>
            </a:r>
            <a:r>
              <a:rPr lang="en-US" dirty="0" err="1"/>
              <a:t>Datathon</a:t>
            </a:r>
            <a:r>
              <a:rPr lang="en-US" dirty="0"/>
              <a:t> (Hybrid event)</a:t>
            </a:r>
            <a:endParaRPr lang="en-AU" dirty="0"/>
          </a:p>
        </p:txBody>
      </p:sp>
      <p:sp>
        <p:nvSpPr>
          <p:cNvPr id="10" name="Content Placeholder 9">
            <a:extLst>
              <a:ext uri="{FF2B5EF4-FFF2-40B4-BE49-F238E27FC236}">
                <a16:creationId xmlns:a16="http://schemas.microsoft.com/office/drawing/2014/main" id="{878F2E45-6AD6-D26A-050A-A0A673E3087A}"/>
              </a:ext>
            </a:extLst>
          </p:cNvPr>
          <p:cNvSpPr>
            <a:spLocks noGrp="1"/>
          </p:cNvSpPr>
          <p:nvPr>
            <p:ph idx="1"/>
          </p:nvPr>
        </p:nvSpPr>
        <p:spPr>
          <a:xfrm>
            <a:off x="838200" y="1825625"/>
            <a:ext cx="10515600" cy="4159539"/>
          </a:xfrm>
        </p:spPr>
        <p:txBody>
          <a:bodyPr>
            <a:normAutofit fontScale="85000" lnSpcReduction="20000"/>
          </a:bodyPr>
          <a:lstStyle/>
          <a:p>
            <a:pPr>
              <a:buNone/>
            </a:pPr>
            <a:r>
              <a:rPr lang="en-US" sz="2400" b="1" dirty="0"/>
              <a:t>Friday, May 26, 2023: 08:00 - 17:00 AEST</a:t>
            </a:r>
          </a:p>
          <a:p>
            <a:pPr>
              <a:buNone/>
            </a:pPr>
            <a:endParaRPr lang="en-US" sz="2400" dirty="0"/>
          </a:p>
          <a:p>
            <a:pPr>
              <a:buNone/>
            </a:pPr>
            <a:r>
              <a:rPr lang="en-US" sz="2400" dirty="0"/>
              <a:t>08:00 - 08:30	Registration</a:t>
            </a:r>
          </a:p>
          <a:p>
            <a:pPr>
              <a:buNone/>
            </a:pPr>
            <a:r>
              <a:rPr lang="en-US" sz="2400" dirty="0"/>
              <a:t>08:30 - 09:00	Welcome and introduction to domain experts</a:t>
            </a:r>
          </a:p>
          <a:p>
            <a:pPr>
              <a:buNone/>
            </a:pPr>
            <a:r>
              <a:rPr lang="en-US" sz="2400" dirty="0"/>
              <a:t>09:00 - 12:00	Teams work on project</a:t>
            </a:r>
          </a:p>
          <a:p>
            <a:pPr>
              <a:buNone/>
            </a:pPr>
            <a:r>
              <a:rPr lang="en-US" sz="2400" dirty="0"/>
              <a:t>12:00 - 12:30	Lunch</a:t>
            </a:r>
          </a:p>
          <a:p>
            <a:pPr>
              <a:buNone/>
            </a:pPr>
            <a:r>
              <a:rPr lang="en-US" sz="2400" dirty="0"/>
              <a:t>12:30 - 15:00	Teams work on project</a:t>
            </a:r>
          </a:p>
          <a:p>
            <a:pPr>
              <a:buNone/>
            </a:pPr>
            <a:r>
              <a:rPr lang="en-US" sz="2400" dirty="0"/>
              <a:t>15:00 - 16:15	Presentations (7 mins presentation + 3 mins questions per team)</a:t>
            </a:r>
          </a:p>
          <a:p>
            <a:pPr>
              <a:buNone/>
            </a:pPr>
            <a:r>
              <a:rPr lang="en-US" sz="2400" dirty="0"/>
              <a:t>16:15 - 16:45	Jury deliberation and drinks reception</a:t>
            </a:r>
          </a:p>
          <a:p>
            <a:pPr>
              <a:buNone/>
            </a:pPr>
            <a:r>
              <a:rPr lang="en-US" sz="2400" dirty="0"/>
              <a:t>16:45 - 17:00	Awards and closing</a:t>
            </a:r>
          </a:p>
          <a:p>
            <a:pPr>
              <a:buNone/>
            </a:pPr>
            <a:endParaRPr lang="en-US" sz="2400" dirty="0"/>
          </a:p>
          <a:p>
            <a:pPr>
              <a:buNone/>
            </a:pPr>
            <a:r>
              <a:rPr lang="en-US" sz="2400" dirty="0">
                <a:hlinkClick r:id="rId3"/>
              </a:rPr>
              <a:t>https://cbdrh-hds-datathon-2023.github.io/schedule.html</a:t>
            </a:r>
            <a:r>
              <a:rPr lang="en-US" sz="2400" dirty="0"/>
              <a:t> </a:t>
            </a:r>
          </a:p>
        </p:txBody>
      </p:sp>
    </p:spTree>
    <p:extLst>
      <p:ext uri="{BB962C8B-B14F-4D97-AF65-F5344CB8AC3E}">
        <p14:creationId xmlns:p14="http://schemas.microsoft.com/office/powerpoint/2010/main" val="258488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8864384-FE79-B8B1-26B0-A942DF490A08}"/>
              </a:ext>
            </a:extLst>
          </p:cNvPr>
          <p:cNvSpPr>
            <a:spLocks noGrp="1"/>
          </p:cNvSpPr>
          <p:nvPr>
            <p:ph type="title"/>
          </p:nvPr>
        </p:nvSpPr>
        <p:spPr>
          <a:xfrm>
            <a:off x="839788" y="365125"/>
            <a:ext cx="10515600" cy="1325563"/>
          </a:xfrm>
        </p:spPr>
        <p:txBody>
          <a:bodyPr anchor="ctr">
            <a:normAutofit/>
          </a:bodyPr>
          <a:lstStyle/>
          <a:p>
            <a:r>
              <a:rPr lang="en-US" dirty="0"/>
              <a:t>Where is it? </a:t>
            </a:r>
            <a:endParaRPr lang="en-AU" dirty="0"/>
          </a:p>
        </p:txBody>
      </p:sp>
      <p:sp>
        <p:nvSpPr>
          <p:cNvPr id="15" name="Text Placeholder 2">
            <a:extLst>
              <a:ext uri="{FF2B5EF4-FFF2-40B4-BE49-F238E27FC236}">
                <a16:creationId xmlns:a16="http://schemas.microsoft.com/office/drawing/2014/main" id="{2FD87B45-0C87-25F3-1FEC-B4B868752BAC}"/>
              </a:ext>
            </a:extLst>
          </p:cNvPr>
          <p:cNvSpPr>
            <a:spLocks noGrp="1"/>
          </p:cNvSpPr>
          <p:nvPr>
            <p:ph type="body" idx="1"/>
          </p:nvPr>
        </p:nvSpPr>
        <p:spPr>
          <a:xfrm>
            <a:off x="839788" y="1681163"/>
            <a:ext cx="5157787" cy="823912"/>
          </a:xfrm>
        </p:spPr>
        <p:txBody>
          <a:bodyPr/>
          <a:lstStyle/>
          <a:p>
            <a:r>
              <a:rPr lang="en-US" dirty="0"/>
              <a:t>Online team</a:t>
            </a:r>
          </a:p>
        </p:txBody>
      </p:sp>
      <p:sp>
        <p:nvSpPr>
          <p:cNvPr id="10" name="Content Placeholder 9">
            <a:extLst>
              <a:ext uri="{FF2B5EF4-FFF2-40B4-BE49-F238E27FC236}">
                <a16:creationId xmlns:a16="http://schemas.microsoft.com/office/drawing/2014/main" id="{878F2E45-6AD6-D26A-050A-A0A673E3087A}"/>
              </a:ext>
            </a:extLst>
          </p:cNvPr>
          <p:cNvSpPr>
            <a:spLocks noGrp="1"/>
          </p:cNvSpPr>
          <p:nvPr>
            <p:ph sz="half" idx="2"/>
          </p:nvPr>
        </p:nvSpPr>
        <p:spPr>
          <a:xfrm>
            <a:off x="839788" y="2505075"/>
            <a:ext cx="5157787" cy="3684588"/>
          </a:xfrm>
        </p:spPr>
        <p:txBody>
          <a:bodyPr>
            <a:normAutofit/>
          </a:bodyPr>
          <a:lstStyle/>
          <a:p>
            <a:pPr marL="514350" indent="-514350">
              <a:buAutoNum type="arabicPeriod"/>
            </a:pPr>
            <a:r>
              <a:rPr lang="en-US" dirty="0"/>
              <a:t>Teams</a:t>
            </a:r>
          </a:p>
          <a:p>
            <a:pPr marL="514350" indent="-514350">
              <a:buAutoNum type="arabicPeriod"/>
            </a:pPr>
            <a:r>
              <a:rPr lang="en-US" dirty="0"/>
              <a:t>Glenda Bishop</a:t>
            </a:r>
          </a:p>
          <a:p>
            <a:pPr>
              <a:buNone/>
            </a:pPr>
            <a:endParaRPr lang="en-US" dirty="0"/>
          </a:p>
        </p:txBody>
      </p:sp>
      <p:sp>
        <p:nvSpPr>
          <p:cNvPr id="17" name="Text Placeholder 4">
            <a:extLst>
              <a:ext uri="{FF2B5EF4-FFF2-40B4-BE49-F238E27FC236}">
                <a16:creationId xmlns:a16="http://schemas.microsoft.com/office/drawing/2014/main" id="{8EB052D0-6A96-00AB-E518-F6B337D53811}"/>
              </a:ext>
            </a:extLst>
          </p:cNvPr>
          <p:cNvSpPr>
            <a:spLocks noGrp="1"/>
          </p:cNvSpPr>
          <p:nvPr>
            <p:ph type="body" sz="quarter" idx="3"/>
          </p:nvPr>
        </p:nvSpPr>
        <p:spPr>
          <a:xfrm>
            <a:off x="6172200" y="1681163"/>
            <a:ext cx="5183188" cy="823912"/>
          </a:xfrm>
        </p:spPr>
        <p:txBody>
          <a:bodyPr/>
          <a:lstStyle/>
          <a:p>
            <a:r>
              <a:rPr lang="en-US" dirty="0"/>
              <a:t>In-person teams</a:t>
            </a:r>
          </a:p>
        </p:txBody>
      </p:sp>
      <p:pic>
        <p:nvPicPr>
          <p:cNvPr id="5" name="Picture 4">
            <a:extLst>
              <a:ext uri="{FF2B5EF4-FFF2-40B4-BE49-F238E27FC236}">
                <a16:creationId xmlns:a16="http://schemas.microsoft.com/office/drawing/2014/main" id="{A6C2D512-A613-2567-F5D2-BB417E43C43B}"/>
              </a:ext>
            </a:extLst>
          </p:cNvPr>
          <p:cNvPicPr>
            <a:picLocks noChangeAspect="1"/>
          </p:cNvPicPr>
          <p:nvPr/>
        </p:nvPicPr>
        <p:blipFill>
          <a:blip r:embed="rId3"/>
          <a:stretch>
            <a:fillRect/>
          </a:stretch>
        </p:blipFill>
        <p:spPr>
          <a:xfrm>
            <a:off x="6172200" y="2772976"/>
            <a:ext cx="5183188" cy="3148786"/>
          </a:xfrm>
          <a:prstGeom prst="rect">
            <a:avLst/>
          </a:prstGeom>
          <a:noFill/>
        </p:spPr>
      </p:pic>
    </p:spTree>
    <p:extLst>
      <p:ext uri="{BB962C8B-B14F-4D97-AF65-F5344CB8AC3E}">
        <p14:creationId xmlns:p14="http://schemas.microsoft.com/office/powerpoint/2010/main" val="180155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32F9D-AF8C-1B66-88C7-4CB20246B8DD}"/>
              </a:ext>
            </a:extLst>
          </p:cNvPr>
          <p:cNvSpPr>
            <a:spLocks noGrp="1"/>
          </p:cNvSpPr>
          <p:nvPr>
            <p:ph type="title"/>
          </p:nvPr>
        </p:nvSpPr>
        <p:spPr/>
        <p:txBody>
          <a:bodyPr/>
          <a:lstStyle/>
          <a:p>
            <a:r>
              <a:rPr lang="en-US" dirty="0"/>
              <a:t>Judging criteria:</a:t>
            </a:r>
            <a:endParaRPr lang="en-AU" dirty="0"/>
          </a:p>
        </p:txBody>
      </p:sp>
      <p:sp>
        <p:nvSpPr>
          <p:cNvPr id="3" name="Content Placeholder 2">
            <a:extLst>
              <a:ext uri="{FF2B5EF4-FFF2-40B4-BE49-F238E27FC236}">
                <a16:creationId xmlns:a16="http://schemas.microsoft.com/office/drawing/2014/main" id="{074BDA68-E673-B109-C441-2D73D0AECB25}"/>
              </a:ext>
            </a:extLst>
          </p:cNvPr>
          <p:cNvSpPr>
            <a:spLocks noGrp="1"/>
          </p:cNvSpPr>
          <p:nvPr>
            <p:ph sz="half" idx="1"/>
          </p:nvPr>
        </p:nvSpPr>
        <p:spPr/>
        <p:txBody>
          <a:bodyPr/>
          <a:lstStyle/>
          <a:p>
            <a:pPr marL="514350" indent="-514350">
              <a:buFont typeface="+mj-lt"/>
              <a:buAutoNum type="arabicPeriod"/>
            </a:pPr>
            <a:r>
              <a:rPr lang="en-US" dirty="0"/>
              <a:t>Research Question</a:t>
            </a:r>
          </a:p>
          <a:p>
            <a:pPr marL="514350" indent="-514350">
              <a:buFont typeface="+mj-lt"/>
              <a:buAutoNum type="arabicPeriod"/>
            </a:pPr>
            <a:r>
              <a:rPr lang="en-US" dirty="0"/>
              <a:t>Analysis</a:t>
            </a:r>
          </a:p>
          <a:p>
            <a:pPr marL="514350" indent="-514350">
              <a:buFont typeface="+mj-lt"/>
              <a:buAutoNum type="arabicPeriod"/>
            </a:pPr>
            <a:r>
              <a:rPr lang="en-US" dirty="0"/>
              <a:t>Communicating results</a:t>
            </a:r>
            <a:endParaRPr lang="en-AU" dirty="0"/>
          </a:p>
        </p:txBody>
      </p:sp>
      <p:sp>
        <p:nvSpPr>
          <p:cNvPr id="4" name="Content Placeholder 3">
            <a:extLst>
              <a:ext uri="{FF2B5EF4-FFF2-40B4-BE49-F238E27FC236}">
                <a16:creationId xmlns:a16="http://schemas.microsoft.com/office/drawing/2014/main" id="{EEC74159-4337-C316-E6DA-0E6D578E80CF}"/>
              </a:ext>
            </a:extLst>
          </p:cNvPr>
          <p:cNvSpPr>
            <a:spLocks noGrp="1"/>
          </p:cNvSpPr>
          <p:nvPr>
            <p:ph sz="half" idx="2"/>
          </p:nvPr>
        </p:nvSpPr>
        <p:spPr/>
        <p:txBody>
          <a:bodyPr/>
          <a:lstStyle/>
          <a:p>
            <a:r>
              <a:rPr lang="en-US" dirty="0"/>
              <a:t>Jury: 4 people</a:t>
            </a:r>
          </a:p>
          <a:p>
            <a:r>
              <a:rPr lang="en-US" dirty="0"/>
              <a:t>Two EMR experts from Sydney Local Health District – NSW Health.</a:t>
            </a:r>
          </a:p>
          <a:p>
            <a:r>
              <a:rPr lang="en-US" dirty="0"/>
              <a:t>Dr Sanja Lujic – Program Director of Health Data Science</a:t>
            </a:r>
          </a:p>
          <a:p>
            <a:r>
              <a:rPr lang="en-US" dirty="0"/>
              <a:t>Dr Sebastiano Barbieri – Health Gym leader investigator</a:t>
            </a:r>
            <a:endParaRPr lang="en-AU" dirty="0"/>
          </a:p>
        </p:txBody>
      </p:sp>
    </p:spTree>
    <p:extLst>
      <p:ext uri="{BB962C8B-B14F-4D97-AF65-F5344CB8AC3E}">
        <p14:creationId xmlns:p14="http://schemas.microsoft.com/office/powerpoint/2010/main" val="650310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8864384-FE79-B8B1-26B0-A942DF490A08}"/>
              </a:ext>
            </a:extLst>
          </p:cNvPr>
          <p:cNvSpPr>
            <a:spLocks noGrp="1"/>
          </p:cNvSpPr>
          <p:nvPr>
            <p:ph type="title"/>
          </p:nvPr>
        </p:nvSpPr>
        <p:spPr>
          <a:xfrm>
            <a:off x="838200" y="365125"/>
            <a:ext cx="10515600" cy="1325563"/>
          </a:xfrm>
        </p:spPr>
        <p:txBody>
          <a:bodyPr anchor="ctr">
            <a:normAutofit/>
          </a:bodyPr>
          <a:lstStyle/>
          <a:p>
            <a:r>
              <a:rPr lang="en-US" dirty="0"/>
              <a:t>Judging criteria:</a:t>
            </a:r>
            <a:endParaRPr lang="en-AU" dirty="0"/>
          </a:p>
        </p:txBody>
      </p:sp>
      <p:pic>
        <p:nvPicPr>
          <p:cNvPr id="6" name="Picture 5">
            <a:extLst>
              <a:ext uri="{FF2B5EF4-FFF2-40B4-BE49-F238E27FC236}">
                <a16:creationId xmlns:a16="http://schemas.microsoft.com/office/drawing/2014/main" id="{42F51FF0-474D-2C2A-1A18-E6F6CAB2F51D}"/>
              </a:ext>
            </a:extLst>
          </p:cNvPr>
          <p:cNvPicPr>
            <a:picLocks noChangeAspect="1"/>
          </p:cNvPicPr>
          <p:nvPr/>
        </p:nvPicPr>
        <p:blipFill rotWithShape="1">
          <a:blip r:embed="rId3"/>
          <a:srcRect t="303" b="25805"/>
          <a:stretch/>
        </p:blipFill>
        <p:spPr>
          <a:xfrm>
            <a:off x="838200" y="1690688"/>
            <a:ext cx="10515600" cy="4351338"/>
          </a:xfrm>
          <a:prstGeom prst="rect">
            <a:avLst/>
          </a:prstGeom>
          <a:noFill/>
        </p:spPr>
      </p:pic>
    </p:spTree>
    <p:extLst>
      <p:ext uri="{BB962C8B-B14F-4D97-AF65-F5344CB8AC3E}">
        <p14:creationId xmlns:p14="http://schemas.microsoft.com/office/powerpoint/2010/main" val="613254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8864384-FE79-B8B1-26B0-A942DF490A08}"/>
              </a:ext>
            </a:extLst>
          </p:cNvPr>
          <p:cNvSpPr>
            <a:spLocks noGrp="1"/>
          </p:cNvSpPr>
          <p:nvPr>
            <p:ph type="title"/>
          </p:nvPr>
        </p:nvSpPr>
        <p:spPr/>
        <p:txBody>
          <a:bodyPr/>
          <a:lstStyle/>
          <a:p>
            <a:r>
              <a:rPr lang="en-US" dirty="0"/>
              <a:t>Code of conduct</a:t>
            </a:r>
            <a:endParaRPr lang="en-AU" dirty="0"/>
          </a:p>
        </p:txBody>
      </p:sp>
      <p:sp>
        <p:nvSpPr>
          <p:cNvPr id="10" name="Content Placeholder 9">
            <a:extLst>
              <a:ext uri="{FF2B5EF4-FFF2-40B4-BE49-F238E27FC236}">
                <a16:creationId xmlns:a16="http://schemas.microsoft.com/office/drawing/2014/main" id="{878F2E45-6AD6-D26A-050A-A0A673E3087A}"/>
              </a:ext>
            </a:extLst>
          </p:cNvPr>
          <p:cNvSpPr>
            <a:spLocks noGrp="1"/>
          </p:cNvSpPr>
          <p:nvPr>
            <p:ph idx="1"/>
          </p:nvPr>
        </p:nvSpPr>
        <p:spPr>
          <a:xfrm>
            <a:off x="838200" y="1825625"/>
            <a:ext cx="10515600" cy="4159539"/>
          </a:xfrm>
        </p:spPr>
        <p:txBody>
          <a:bodyPr>
            <a:normAutofit/>
          </a:bodyPr>
          <a:lstStyle/>
          <a:p>
            <a:pPr>
              <a:buNone/>
            </a:pPr>
            <a:r>
              <a:rPr lang="en-US" sz="2400" dirty="0"/>
              <a:t>The </a:t>
            </a:r>
            <a:r>
              <a:rPr lang="en-US" sz="2400" dirty="0" err="1"/>
              <a:t>organisers</a:t>
            </a:r>
            <a:r>
              <a:rPr lang="en-US" sz="2400" dirty="0"/>
              <a:t> of the CBDRH </a:t>
            </a:r>
            <a:r>
              <a:rPr lang="en-US" sz="2400" dirty="0" err="1"/>
              <a:t>Datathon</a:t>
            </a:r>
            <a:r>
              <a:rPr lang="en-US" sz="2400" dirty="0"/>
              <a:t> are committed to providing an event that is welcoming and safe for all participants, is free from discrimination and harassment, and where all participants are treated with dignity and respect. Adherence to this Code of Conduct is a requirement for all event participants, and covers all aspects of the </a:t>
            </a:r>
            <a:r>
              <a:rPr lang="en-US" sz="2400" dirty="0" err="1"/>
              <a:t>datathon</a:t>
            </a:r>
            <a:r>
              <a:rPr lang="en-US" sz="2400" dirty="0"/>
              <a:t>, including online and in-person spaces, the pre-event online information session, the </a:t>
            </a:r>
            <a:r>
              <a:rPr lang="en-US" sz="2400" dirty="0" err="1"/>
              <a:t>datathon</a:t>
            </a:r>
            <a:r>
              <a:rPr lang="en-US" sz="2400" dirty="0"/>
              <a:t> event, any social events and all communication, including that via email or social media associated with the event. </a:t>
            </a:r>
          </a:p>
          <a:p>
            <a:pPr>
              <a:buNone/>
            </a:pPr>
            <a:endParaRPr lang="en-US" sz="2400" dirty="0"/>
          </a:p>
          <a:p>
            <a:pPr>
              <a:buNone/>
            </a:pPr>
            <a:r>
              <a:rPr lang="en-US" sz="2400" dirty="0">
                <a:hlinkClick r:id="rId3"/>
              </a:rPr>
              <a:t>https://cbdrh-hds-datathon-2023.github.io/code-of-conduct.html</a:t>
            </a:r>
            <a:r>
              <a:rPr lang="en-US" sz="2400" dirty="0"/>
              <a:t> </a:t>
            </a:r>
          </a:p>
        </p:txBody>
      </p:sp>
    </p:spTree>
    <p:extLst>
      <p:ext uri="{BB962C8B-B14F-4D97-AF65-F5344CB8AC3E}">
        <p14:creationId xmlns:p14="http://schemas.microsoft.com/office/powerpoint/2010/main" val="2626034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Camera lens">
            <a:extLst>
              <a:ext uri="{FF2B5EF4-FFF2-40B4-BE49-F238E27FC236}">
                <a16:creationId xmlns:a16="http://schemas.microsoft.com/office/drawing/2014/main" id="{5BB94618-8777-E1A1-3F1A-F4858E70CBFB}"/>
              </a:ext>
            </a:extLst>
          </p:cNvPr>
          <p:cNvPicPr>
            <a:picLocks noChangeAspect="1"/>
          </p:cNvPicPr>
          <p:nvPr/>
        </p:nvPicPr>
        <p:blipFill rotWithShape="1">
          <a:blip r:embed="rId3"/>
          <a:srcRect l="11130" r="36240" b="-2"/>
          <a:stretch/>
        </p:blipFill>
        <p:spPr>
          <a:xfrm>
            <a:off x="6784800" y="-2"/>
            <a:ext cx="5407200" cy="6858001"/>
          </a:xfrm>
          <a:prstGeom prst="rect">
            <a:avLst/>
          </a:prstGeom>
          <a:noFill/>
        </p:spPr>
      </p:pic>
      <p:sp>
        <p:nvSpPr>
          <p:cNvPr id="9" name="Title 8">
            <a:extLst>
              <a:ext uri="{FF2B5EF4-FFF2-40B4-BE49-F238E27FC236}">
                <a16:creationId xmlns:a16="http://schemas.microsoft.com/office/drawing/2014/main" id="{08864384-FE79-B8B1-26B0-A942DF490A08}"/>
              </a:ext>
            </a:extLst>
          </p:cNvPr>
          <p:cNvSpPr>
            <a:spLocks noGrp="1"/>
          </p:cNvSpPr>
          <p:nvPr>
            <p:ph type="title"/>
          </p:nvPr>
        </p:nvSpPr>
        <p:spPr>
          <a:xfrm>
            <a:off x="410805" y="1346399"/>
            <a:ext cx="6244621" cy="2556000"/>
          </a:xfrm>
        </p:spPr>
        <p:txBody>
          <a:bodyPr anchor="t">
            <a:normAutofit fontScale="90000"/>
          </a:bodyPr>
          <a:lstStyle/>
          <a:p>
            <a:r>
              <a:rPr lang="en-US" dirty="0"/>
              <a:t>Photos:</a:t>
            </a:r>
            <a:br>
              <a:rPr lang="en-US" dirty="0"/>
            </a:br>
            <a:r>
              <a:rPr lang="en-US" sz="4000" dirty="0"/>
              <a:t>Please inform us if you would prefer not to appear in our photos.</a:t>
            </a:r>
            <a:br>
              <a:rPr lang="en-US" sz="4000" dirty="0"/>
            </a:br>
            <a:endParaRPr lang="en-AU" dirty="0"/>
          </a:p>
        </p:txBody>
      </p:sp>
    </p:spTree>
    <p:extLst>
      <p:ext uri="{BB962C8B-B14F-4D97-AF65-F5344CB8AC3E}">
        <p14:creationId xmlns:p14="http://schemas.microsoft.com/office/powerpoint/2010/main" val="3007852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8864384-FE79-B8B1-26B0-A942DF490A08}"/>
              </a:ext>
            </a:extLst>
          </p:cNvPr>
          <p:cNvSpPr>
            <a:spLocks noGrp="1"/>
          </p:cNvSpPr>
          <p:nvPr>
            <p:ph type="title"/>
          </p:nvPr>
        </p:nvSpPr>
        <p:spPr>
          <a:xfrm>
            <a:off x="838200" y="365125"/>
            <a:ext cx="10515600" cy="1325563"/>
          </a:xfrm>
        </p:spPr>
        <p:txBody>
          <a:bodyPr anchor="ctr">
            <a:normAutofit/>
          </a:bodyPr>
          <a:lstStyle/>
          <a:p>
            <a:r>
              <a:rPr lang="en-US" dirty="0"/>
              <a:t>Questions</a:t>
            </a:r>
            <a:endParaRPr lang="en-AU" dirty="0"/>
          </a:p>
        </p:txBody>
      </p:sp>
      <p:pic>
        <p:nvPicPr>
          <p:cNvPr id="11" name="Picture 10" descr="Yellow question mark">
            <a:extLst>
              <a:ext uri="{FF2B5EF4-FFF2-40B4-BE49-F238E27FC236}">
                <a16:creationId xmlns:a16="http://schemas.microsoft.com/office/drawing/2014/main" id="{3CB0ACEF-7DB2-5085-6D70-A84D8DF4C03B}"/>
              </a:ext>
            </a:extLst>
          </p:cNvPr>
          <p:cNvPicPr>
            <a:picLocks noChangeAspect="1"/>
          </p:cNvPicPr>
          <p:nvPr/>
        </p:nvPicPr>
        <p:blipFill rotWithShape="1">
          <a:blip r:embed="rId3"/>
          <a:srcRect t="7109" b="23924"/>
          <a:stretch/>
        </p:blipFill>
        <p:spPr>
          <a:xfrm>
            <a:off x="838200" y="1825625"/>
            <a:ext cx="10515600" cy="4351338"/>
          </a:xfrm>
          <a:prstGeom prst="rect">
            <a:avLst/>
          </a:prstGeom>
          <a:noFill/>
        </p:spPr>
      </p:pic>
    </p:spTree>
    <p:extLst>
      <p:ext uri="{BB962C8B-B14F-4D97-AF65-F5344CB8AC3E}">
        <p14:creationId xmlns:p14="http://schemas.microsoft.com/office/powerpoint/2010/main" val="2750818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8864384-FE79-B8B1-26B0-A942DF490A08}"/>
              </a:ext>
            </a:extLst>
          </p:cNvPr>
          <p:cNvSpPr>
            <a:spLocks noGrp="1"/>
          </p:cNvSpPr>
          <p:nvPr>
            <p:ph type="title"/>
          </p:nvPr>
        </p:nvSpPr>
        <p:spPr/>
        <p:txBody>
          <a:bodyPr/>
          <a:lstStyle/>
          <a:p>
            <a:r>
              <a:rPr lang="en-US" sz="4400" b="1" dirty="0">
                <a:solidFill>
                  <a:prstClr val="black"/>
                </a:solidFill>
                <a:latin typeface="Arial" panose="020B0604020202020204" pitchFamily="34" charset="0"/>
                <a:cs typeface="Arial" panose="020B0604020202020204" pitchFamily="34" charset="0"/>
              </a:rPr>
              <a:t>Acknowledgement of Country</a:t>
            </a:r>
            <a:endParaRPr lang="en-AU" dirty="0"/>
          </a:p>
        </p:txBody>
      </p:sp>
      <p:sp>
        <p:nvSpPr>
          <p:cNvPr id="10" name="Content Placeholder 9">
            <a:extLst>
              <a:ext uri="{FF2B5EF4-FFF2-40B4-BE49-F238E27FC236}">
                <a16:creationId xmlns:a16="http://schemas.microsoft.com/office/drawing/2014/main" id="{878F2E45-6AD6-D26A-050A-A0A673E3087A}"/>
              </a:ext>
            </a:extLst>
          </p:cNvPr>
          <p:cNvSpPr>
            <a:spLocks noGrp="1"/>
          </p:cNvSpPr>
          <p:nvPr>
            <p:ph idx="1"/>
          </p:nvPr>
        </p:nvSpPr>
        <p:spPr/>
        <p:txBody>
          <a:bodyPr/>
          <a:lstStyle/>
          <a:p>
            <a:endParaRPr lang="en-US" dirty="0"/>
          </a:p>
          <a:p>
            <a:endParaRPr lang="en-AU" dirty="0"/>
          </a:p>
        </p:txBody>
      </p:sp>
    </p:spTree>
    <p:extLst>
      <p:ext uri="{BB962C8B-B14F-4D97-AF65-F5344CB8AC3E}">
        <p14:creationId xmlns:p14="http://schemas.microsoft.com/office/powerpoint/2010/main" val="1444192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8864384-FE79-B8B1-26B0-A942DF490A08}"/>
              </a:ext>
            </a:extLst>
          </p:cNvPr>
          <p:cNvSpPr>
            <a:spLocks noGrp="1"/>
          </p:cNvSpPr>
          <p:nvPr>
            <p:ph type="title"/>
          </p:nvPr>
        </p:nvSpPr>
        <p:spPr/>
        <p:txBody>
          <a:bodyPr/>
          <a:lstStyle/>
          <a:p>
            <a:r>
              <a:rPr lang="en-US" dirty="0"/>
              <a:t>Acknowledgement of Country</a:t>
            </a:r>
            <a:endParaRPr lang="en-AU" dirty="0"/>
          </a:p>
        </p:txBody>
      </p:sp>
      <p:sp>
        <p:nvSpPr>
          <p:cNvPr id="10" name="Content Placeholder 9">
            <a:extLst>
              <a:ext uri="{FF2B5EF4-FFF2-40B4-BE49-F238E27FC236}">
                <a16:creationId xmlns:a16="http://schemas.microsoft.com/office/drawing/2014/main" id="{878F2E45-6AD6-D26A-050A-A0A673E3087A}"/>
              </a:ext>
            </a:extLst>
          </p:cNvPr>
          <p:cNvSpPr>
            <a:spLocks noGrp="1"/>
          </p:cNvSpPr>
          <p:nvPr>
            <p:ph idx="1"/>
          </p:nvPr>
        </p:nvSpPr>
        <p:spPr/>
        <p:txBody>
          <a:bodyPr/>
          <a:lstStyle/>
          <a:p>
            <a:r>
              <a:rPr lang="en-US" dirty="0"/>
              <a:t>I would like to acknowledge the </a:t>
            </a:r>
            <a:r>
              <a:rPr lang="en-US" dirty="0" err="1"/>
              <a:t>Bedegal</a:t>
            </a:r>
            <a:r>
              <a:rPr lang="en-US" dirty="0"/>
              <a:t> people that are the Traditional Custodians of this land. I would also like to pay my respects to the Elders both past and present, and extend that respect to other Aboriginal and Torres Strait Islanders who are present here today.</a:t>
            </a:r>
          </a:p>
          <a:p>
            <a:endParaRPr lang="en-AU" dirty="0"/>
          </a:p>
        </p:txBody>
      </p:sp>
    </p:spTree>
    <p:extLst>
      <p:ext uri="{BB962C8B-B14F-4D97-AF65-F5344CB8AC3E}">
        <p14:creationId xmlns:p14="http://schemas.microsoft.com/office/powerpoint/2010/main" val="227726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a:extLst>
              <a:ext uri="{FF2B5EF4-FFF2-40B4-BE49-F238E27FC236}">
                <a16:creationId xmlns:a16="http://schemas.microsoft.com/office/drawing/2014/main" id="{2EFF55E8-26EA-7C96-A8BA-6B1F8D49A99C}"/>
              </a:ext>
            </a:extLst>
          </p:cNvPr>
          <p:cNvSpPr>
            <a:spLocks noGrp="1"/>
          </p:cNvSpPr>
          <p:nvPr>
            <p:ph type="title"/>
          </p:nvPr>
        </p:nvSpPr>
        <p:spPr>
          <a:xfrm>
            <a:off x="839788" y="365125"/>
            <a:ext cx="10515600" cy="1325563"/>
          </a:xfrm>
        </p:spPr>
        <p:txBody>
          <a:bodyPr/>
          <a:lstStyle/>
          <a:p>
            <a:r>
              <a:rPr lang="en-US" dirty="0"/>
              <a:t>The maps of Indigenous Australia</a:t>
            </a:r>
          </a:p>
        </p:txBody>
      </p:sp>
      <p:sp>
        <p:nvSpPr>
          <p:cNvPr id="24" name="Text Placeholder 2">
            <a:extLst>
              <a:ext uri="{FF2B5EF4-FFF2-40B4-BE49-F238E27FC236}">
                <a16:creationId xmlns:a16="http://schemas.microsoft.com/office/drawing/2014/main" id="{09422833-C6F2-CCD2-D34D-820D28244D21}"/>
              </a:ext>
            </a:extLst>
          </p:cNvPr>
          <p:cNvSpPr>
            <a:spLocks noGrp="1"/>
          </p:cNvSpPr>
          <p:nvPr>
            <p:ph type="body" idx="1"/>
          </p:nvPr>
        </p:nvSpPr>
        <p:spPr>
          <a:xfrm>
            <a:off x="764440" y="5250628"/>
            <a:ext cx="4582490" cy="823912"/>
          </a:xfrm>
        </p:spPr>
        <p:txBody>
          <a:bodyPr>
            <a:normAutofit/>
          </a:bodyPr>
          <a:lstStyle/>
          <a:p>
            <a:r>
              <a:rPr lang="en-US" sz="1800" dirty="0"/>
              <a:t>https://aiatsis.gov.au/explore/map-indigenous-australia</a:t>
            </a:r>
          </a:p>
        </p:txBody>
      </p:sp>
      <p:pic>
        <p:nvPicPr>
          <p:cNvPr id="8" name="Content Placeholder 7">
            <a:extLst>
              <a:ext uri="{FF2B5EF4-FFF2-40B4-BE49-F238E27FC236}">
                <a16:creationId xmlns:a16="http://schemas.microsoft.com/office/drawing/2014/main" id="{839B4F32-63D8-A59F-6231-19A3305A6B2F}"/>
              </a:ext>
            </a:extLst>
          </p:cNvPr>
          <p:cNvPicPr>
            <a:picLocks noGrp="1" noChangeAspect="1"/>
          </p:cNvPicPr>
          <p:nvPr>
            <p:ph sz="half" idx="2"/>
          </p:nvPr>
        </p:nvPicPr>
        <p:blipFill>
          <a:blip r:embed="rId2"/>
          <a:stretch>
            <a:fillRect/>
          </a:stretch>
        </p:blipFill>
        <p:spPr>
          <a:xfrm>
            <a:off x="839788" y="1690688"/>
            <a:ext cx="4507141" cy="3684588"/>
          </a:xfrm>
          <a:noFill/>
        </p:spPr>
      </p:pic>
      <p:sp>
        <p:nvSpPr>
          <p:cNvPr id="25" name="Text Placeholder 4">
            <a:extLst>
              <a:ext uri="{FF2B5EF4-FFF2-40B4-BE49-F238E27FC236}">
                <a16:creationId xmlns:a16="http://schemas.microsoft.com/office/drawing/2014/main" id="{088DD9B6-5C62-9392-2482-C8A3B7349383}"/>
              </a:ext>
            </a:extLst>
          </p:cNvPr>
          <p:cNvSpPr>
            <a:spLocks noGrp="1"/>
          </p:cNvSpPr>
          <p:nvPr>
            <p:ph type="body" sz="quarter" idx="3"/>
          </p:nvPr>
        </p:nvSpPr>
        <p:spPr>
          <a:xfrm>
            <a:off x="5422278" y="5250628"/>
            <a:ext cx="6769722" cy="823912"/>
          </a:xfrm>
        </p:spPr>
        <p:txBody>
          <a:bodyPr>
            <a:normAutofit/>
          </a:bodyPr>
          <a:lstStyle/>
          <a:p>
            <a:r>
              <a:rPr lang="en-US" sz="1800" dirty="0"/>
              <a:t>https://www.inside.unsw.edu.au/campus-life/acknowledgement-country-in-virtual-meetings-and-events</a:t>
            </a:r>
          </a:p>
        </p:txBody>
      </p:sp>
      <p:pic>
        <p:nvPicPr>
          <p:cNvPr id="10" name="Content Placeholder 9" descr="A picture containing text, map, atlas, diagram&#10;&#10;Description automatically generated">
            <a:extLst>
              <a:ext uri="{FF2B5EF4-FFF2-40B4-BE49-F238E27FC236}">
                <a16:creationId xmlns:a16="http://schemas.microsoft.com/office/drawing/2014/main" id="{11BA622D-F613-EED6-0F69-3EDD36A16913}"/>
              </a:ext>
            </a:extLst>
          </p:cNvPr>
          <p:cNvPicPr>
            <a:picLocks noGrp="1" noChangeAspect="1"/>
          </p:cNvPicPr>
          <p:nvPr>
            <p:ph sz="quarter" idx="4"/>
          </p:nvPr>
        </p:nvPicPr>
        <p:blipFill>
          <a:blip r:embed="rId3"/>
          <a:stretch>
            <a:fillRect/>
          </a:stretch>
        </p:blipFill>
        <p:spPr>
          <a:xfrm>
            <a:off x="5513892" y="1690688"/>
            <a:ext cx="6685334" cy="3559940"/>
          </a:xfrm>
          <a:noFill/>
        </p:spPr>
      </p:pic>
    </p:spTree>
    <p:extLst>
      <p:ext uri="{BB962C8B-B14F-4D97-AF65-F5344CB8AC3E}">
        <p14:creationId xmlns:p14="http://schemas.microsoft.com/office/powerpoint/2010/main" val="1611134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590CB7-7641-7360-FA5E-F1A4C183AE79}"/>
              </a:ext>
            </a:extLst>
          </p:cNvPr>
          <p:cNvSpPr>
            <a:spLocks noGrp="1"/>
          </p:cNvSpPr>
          <p:nvPr>
            <p:ph type="title"/>
          </p:nvPr>
        </p:nvSpPr>
        <p:spPr/>
        <p:txBody>
          <a:bodyPr/>
          <a:lstStyle/>
          <a:p>
            <a:r>
              <a:rPr lang="en-US" dirty="0"/>
              <a:t>Agenda</a:t>
            </a:r>
            <a:endParaRPr lang="en-AU" dirty="0"/>
          </a:p>
        </p:txBody>
      </p:sp>
      <p:sp>
        <p:nvSpPr>
          <p:cNvPr id="5" name="Content Placeholder 4">
            <a:extLst>
              <a:ext uri="{FF2B5EF4-FFF2-40B4-BE49-F238E27FC236}">
                <a16:creationId xmlns:a16="http://schemas.microsoft.com/office/drawing/2014/main" id="{FD6851EB-C232-BC1C-D8F1-CFCB3B667BC6}"/>
              </a:ext>
            </a:extLst>
          </p:cNvPr>
          <p:cNvSpPr>
            <a:spLocks noGrp="1"/>
          </p:cNvSpPr>
          <p:nvPr>
            <p:ph idx="1"/>
          </p:nvPr>
        </p:nvSpPr>
        <p:spPr/>
        <p:txBody>
          <a:bodyPr/>
          <a:lstStyle/>
          <a:p>
            <a:pPr marL="514350" indent="-514350">
              <a:buFont typeface="+mj-lt"/>
              <a:buAutoNum type="arabicPeriod"/>
            </a:pPr>
            <a:r>
              <a:rPr lang="en-AU" dirty="0"/>
              <a:t>Welcome and introductions</a:t>
            </a:r>
          </a:p>
          <a:p>
            <a:pPr marL="514350" indent="-514350">
              <a:buFont typeface="+mj-lt"/>
              <a:buAutoNum type="arabicPeriod"/>
            </a:pPr>
            <a:r>
              <a:rPr lang="en-AU"/>
              <a:t>HIV Medications research in practice (Dr Juliana de Oliveira Costa, School of Population Health)</a:t>
            </a:r>
          </a:p>
          <a:p>
            <a:pPr marL="514350" indent="-514350">
              <a:buFont typeface="+mj-lt"/>
              <a:buAutoNum type="arabicPeriod"/>
            </a:pPr>
            <a:r>
              <a:rPr lang="en-AU" dirty="0"/>
              <a:t>The Health Gym and the HIV Medications dataset (Dr Nic Kuo, CBDRH)</a:t>
            </a:r>
          </a:p>
          <a:p>
            <a:pPr marL="514350" indent="-514350">
              <a:buFont typeface="+mj-lt"/>
              <a:buAutoNum type="arabicPeriod"/>
            </a:pPr>
            <a:r>
              <a:rPr lang="en-AU" dirty="0" err="1"/>
              <a:t>Datathon</a:t>
            </a:r>
            <a:r>
              <a:rPr lang="en-AU" dirty="0"/>
              <a:t> rules and plan for the day (Dr Oscar Perez Concha, CBDRH)</a:t>
            </a:r>
          </a:p>
          <a:p>
            <a:pPr marL="514350" indent="-514350">
              <a:buFont typeface="+mj-lt"/>
              <a:buAutoNum type="arabicPeriod"/>
            </a:pPr>
            <a:r>
              <a:rPr lang="en-AU" dirty="0"/>
              <a:t>Questions</a:t>
            </a:r>
          </a:p>
        </p:txBody>
      </p:sp>
    </p:spTree>
    <p:extLst>
      <p:ext uri="{BB962C8B-B14F-4D97-AF65-F5344CB8AC3E}">
        <p14:creationId xmlns:p14="http://schemas.microsoft.com/office/powerpoint/2010/main" val="3095146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8864384-FE79-B8B1-26B0-A942DF490A08}"/>
              </a:ext>
            </a:extLst>
          </p:cNvPr>
          <p:cNvSpPr>
            <a:spLocks noGrp="1"/>
          </p:cNvSpPr>
          <p:nvPr>
            <p:ph type="title"/>
          </p:nvPr>
        </p:nvSpPr>
        <p:spPr/>
        <p:txBody>
          <a:bodyPr/>
          <a:lstStyle/>
          <a:p>
            <a:r>
              <a:rPr lang="en-US" dirty="0" err="1"/>
              <a:t>Datathon</a:t>
            </a:r>
            <a:endParaRPr lang="en-AU" dirty="0"/>
          </a:p>
        </p:txBody>
      </p:sp>
      <p:sp>
        <p:nvSpPr>
          <p:cNvPr id="10" name="Content Placeholder 9">
            <a:extLst>
              <a:ext uri="{FF2B5EF4-FFF2-40B4-BE49-F238E27FC236}">
                <a16:creationId xmlns:a16="http://schemas.microsoft.com/office/drawing/2014/main" id="{878F2E45-6AD6-D26A-050A-A0A673E3087A}"/>
              </a:ext>
            </a:extLst>
          </p:cNvPr>
          <p:cNvSpPr>
            <a:spLocks noGrp="1"/>
          </p:cNvSpPr>
          <p:nvPr>
            <p:ph idx="1"/>
          </p:nvPr>
        </p:nvSpPr>
        <p:spPr/>
        <p:txBody>
          <a:bodyPr/>
          <a:lstStyle/>
          <a:p>
            <a:r>
              <a:rPr lang="en-US" dirty="0"/>
              <a:t>A full-day </a:t>
            </a:r>
            <a:r>
              <a:rPr lang="en-US" dirty="0" err="1"/>
              <a:t>datathon</a:t>
            </a:r>
            <a:r>
              <a:rPr lang="en-US" dirty="0"/>
              <a:t> where teams will work together to </a:t>
            </a:r>
            <a:r>
              <a:rPr lang="en-US" dirty="0" err="1"/>
              <a:t>analyse</a:t>
            </a:r>
            <a:r>
              <a:rPr lang="en-US" dirty="0"/>
              <a:t> a HIV medications dataset. Participants will develop a full data science pipeline—from research question to analytic output—with prizes awarded for the best submission.</a:t>
            </a:r>
          </a:p>
          <a:p>
            <a:endParaRPr lang="en-US" dirty="0"/>
          </a:p>
          <a:p>
            <a:endParaRPr lang="en-AU" dirty="0"/>
          </a:p>
        </p:txBody>
      </p:sp>
    </p:spTree>
    <p:extLst>
      <p:ext uri="{BB962C8B-B14F-4D97-AF65-F5344CB8AC3E}">
        <p14:creationId xmlns:p14="http://schemas.microsoft.com/office/powerpoint/2010/main" val="3844033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8864384-FE79-B8B1-26B0-A942DF490A08}"/>
              </a:ext>
            </a:extLst>
          </p:cNvPr>
          <p:cNvSpPr>
            <a:spLocks noGrp="1"/>
          </p:cNvSpPr>
          <p:nvPr>
            <p:ph type="title"/>
          </p:nvPr>
        </p:nvSpPr>
        <p:spPr/>
        <p:txBody>
          <a:bodyPr/>
          <a:lstStyle/>
          <a:p>
            <a:r>
              <a:rPr lang="en-US" dirty="0" err="1"/>
              <a:t>Datathon</a:t>
            </a:r>
            <a:endParaRPr lang="en-AU" dirty="0"/>
          </a:p>
        </p:txBody>
      </p:sp>
      <p:sp>
        <p:nvSpPr>
          <p:cNvPr id="10" name="Content Placeholder 9">
            <a:extLst>
              <a:ext uri="{FF2B5EF4-FFF2-40B4-BE49-F238E27FC236}">
                <a16:creationId xmlns:a16="http://schemas.microsoft.com/office/drawing/2014/main" id="{878F2E45-6AD6-D26A-050A-A0A673E3087A}"/>
              </a:ext>
            </a:extLst>
          </p:cNvPr>
          <p:cNvSpPr>
            <a:spLocks noGrp="1"/>
          </p:cNvSpPr>
          <p:nvPr>
            <p:ph idx="1"/>
          </p:nvPr>
        </p:nvSpPr>
        <p:spPr/>
        <p:txBody>
          <a:bodyPr>
            <a:normAutofit lnSpcReduction="10000"/>
          </a:bodyPr>
          <a:lstStyle/>
          <a:p>
            <a:r>
              <a:rPr lang="en-US" dirty="0"/>
              <a:t>A full-day </a:t>
            </a:r>
            <a:r>
              <a:rPr lang="en-US" dirty="0" err="1"/>
              <a:t>datathon</a:t>
            </a:r>
            <a:r>
              <a:rPr lang="en-US" dirty="0"/>
              <a:t> where </a:t>
            </a:r>
            <a:r>
              <a:rPr lang="en-US" b="1" dirty="0">
                <a:solidFill>
                  <a:schemeClr val="accent6">
                    <a:lumMod val="75000"/>
                  </a:schemeClr>
                </a:solidFill>
              </a:rPr>
              <a:t>teams</a:t>
            </a:r>
            <a:r>
              <a:rPr lang="en-US" dirty="0"/>
              <a:t> will work </a:t>
            </a:r>
            <a:r>
              <a:rPr lang="en-US" b="1" dirty="0">
                <a:solidFill>
                  <a:schemeClr val="accent6">
                    <a:lumMod val="75000"/>
                  </a:schemeClr>
                </a:solidFill>
              </a:rPr>
              <a:t>together</a:t>
            </a:r>
            <a:r>
              <a:rPr lang="en-US" dirty="0"/>
              <a:t> to </a:t>
            </a:r>
            <a:r>
              <a:rPr lang="en-US" b="1" dirty="0" err="1">
                <a:solidFill>
                  <a:srgbClr val="00B050"/>
                </a:solidFill>
              </a:rPr>
              <a:t>analyse</a:t>
            </a:r>
            <a:r>
              <a:rPr lang="en-US" dirty="0"/>
              <a:t> a </a:t>
            </a:r>
            <a:r>
              <a:rPr lang="en-US" b="1" dirty="0">
                <a:solidFill>
                  <a:srgbClr val="00B050"/>
                </a:solidFill>
              </a:rPr>
              <a:t>HIV medications dataset</a:t>
            </a:r>
            <a:r>
              <a:rPr lang="en-US" dirty="0"/>
              <a:t>. Participants will develop a full </a:t>
            </a:r>
            <a:r>
              <a:rPr lang="en-US" b="1" dirty="0">
                <a:solidFill>
                  <a:schemeClr val="accent5">
                    <a:lumMod val="75000"/>
                  </a:schemeClr>
                </a:solidFill>
              </a:rPr>
              <a:t>data science pipeline</a:t>
            </a:r>
            <a:r>
              <a:rPr lang="en-US" dirty="0"/>
              <a:t>—from research question to analytic output—with </a:t>
            </a:r>
            <a:r>
              <a:rPr lang="en-US" b="1" dirty="0">
                <a:solidFill>
                  <a:schemeClr val="accent3">
                    <a:lumMod val="60000"/>
                    <a:lumOff val="40000"/>
                  </a:schemeClr>
                </a:solidFill>
              </a:rPr>
              <a:t>prizes</a:t>
            </a:r>
            <a:r>
              <a:rPr lang="en-US" dirty="0"/>
              <a:t> awarded for the best submission.</a:t>
            </a:r>
          </a:p>
          <a:p>
            <a:endParaRPr lang="en-US" dirty="0"/>
          </a:p>
          <a:p>
            <a:pPr marL="514350" indent="-514350">
              <a:buFont typeface="+mj-lt"/>
              <a:buAutoNum type="arabicPeriod"/>
            </a:pPr>
            <a:r>
              <a:rPr lang="en-US" sz="2600" dirty="0"/>
              <a:t>To facilitate an activity where our Health Data Science students, Clinical AI students, and alumni can meet each other.</a:t>
            </a:r>
          </a:p>
          <a:p>
            <a:pPr marL="514350" indent="-514350">
              <a:buFont typeface="+mj-lt"/>
              <a:buAutoNum type="arabicPeriod"/>
            </a:pPr>
            <a:r>
              <a:rPr lang="en-US" sz="2600" dirty="0"/>
              <a:t>To apply what we learn in our courses.</a:t>
            </a:r>
          </a:p>
          <a:p>
            <a:pPr marL="514350" indent="-514350">
              <a:buFont typeface="+mj-lt"/>
              <a:buAutoNum type="arabicPeriod"/>
            </a:pPr>
            <a:r>
              <a:rPr lang="en-US" sz="2600" dirty="0"/>
              <a:t>To solve a real-world problem.</a:t>
            </a:r>
          </a:p>
          <a:p>
            <a:pPr marL="514350" indent="-514350">
              <a:buFont typeface="+mj-lt"/>
              <a:buAutoNum type="arabicPeriod"/>
            </a:pPr>
            <a:r>
              <a:rPr lang="en-US" sz="2600" dirty="0"/>
              <a:t>To have fun.</a:t>
            </a:r>
            <a:endParaRPr lang="en-AU" sz="2600" dirty="0"/>
          </a:p>
        </p:txBody>
      </p:sp>
    </p:spTree>
    <p:extLst>
      <p:ext uri="{BB962C8B-B14F-4D97-AF65-F5344CB8AC3E}">
        <p14:creationId xmlns:p14="http://schemas.microsoft.com/office/powerpoint/2010/main" val="46625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8864384-FE79-B8B1-26B0-A942DF490A08}"/>
              </a:ext>
            </a:extLst>
          </p:cNvPr>
          <p:cNvSpPr>
            <a:spLocks noGrp="1"/>
          </p:cNvSpPr>
          <p:nvPr>
            <p:ph type="title"/>
          </p:nvPr>
        </p:nvSpPr>
        <p:spPr/>
        <p:txBody>
          <a:bodyPr/>
          <a:lstStyle/>
          <a:p>
            <a:r>
              <a:rPr lang="en-US"/>
              <a:t>The organization team</a:t>
            </a:r>
            <a:endParaRPr lang="en-AU" dirty="0"/>
          </a:p>
        </p:txBody>
      </p:sp>
      <p:sp>
        <p:nvSpPr>
          <p:cNvPr id="10" name="Content Placeholder 9">
            <a:extLst>
              <a:ext uri="{FF2B5EF4-FFF2-40B4-BE49-F238E27FC236}">
                <a16:creationId xmlns:a16="http://schemas.microsoft.com/office/drawing/2014/main" id="{878F2E45-6AD6-D26A-050A-A0A673E3087A}"/>
              </a:ext>
            </a:extLst>
          </p:cNvPr>
          <p:cNvSpPr>
            <a:spLocks noGrp="1"/>
          </p:cNvSpPr>
          <p:nvPr>
            <p:ph idx="1"/>
          </p:nvPr>
        </p:nvSpPr>
        <p:spPr>
          <a:xfrm>
            <a:off x="838200" y="1825625"/>
            <a:ext cx="10515600" cy="4159539"/>
          </a:xfrm>
        </p:spPr>
        <p:txBody>
          <a:bodyPr>
            <a:normAutofit/>
          </a:bodyPr>
          <a:lstStyle/>
          <a:p>
            <a:pPr marL="457200" indent="-457200">
              <a:buFont typeface="Arial" panose="020B0604020202020204" pitchFamily="34" charset="0"/>
              <a:buChar char="•"/>
            </a:pPr>
            <a:r>
              <a:rPr lang="en-US" sz="2400" dirty="0"/>
              <a:t>Mark Hanly </a:t>
            </a:r>
          </a:p>
          <a:p>
            <a:pPr marL="457200" indent="-457200">
              <a:buFont typeface="Arial" panose="020B0604020202020204" pitchFamily="34" charset="0"/>
              <a:buChar char="•"/>
            </a:pPr>
            <a:r>
              <a:rPr lang="en-US" sz="2400" dirty="0"/>
              <a:t>Glenda Bishop</a:t>
            </a:r>
          </a:p>
          <a:p>
            <a:pPr marL="457200" indent="-457200">
              <a:buFont typeface="Arial" panose="020B0604020202020204" pitchFamily="34" charset="0"/>
              <a:buChar char="•"/>
            </a:pPr>
            <a:r>
              <a:rPr lang="en-US" sz="2400" dirty="0"/>
              <a:t>Juliana de Oliveira Costa</a:t>
            </a:r>
          </a:p>
          <a:p>
            <a:pPr marL="457200" indent="-457200">
              <a:buFont typeface="Arial" panose="020B0604020202020204" pitchFamily="34" charset="0"/>
              <a:buChar char="•"/>
            </a:pPr>
            <a:r>
              <a:rPr lang="en-AU" sz="2400" dirty="0"/>
              <a:t>Nic Kuo</a:t>
            </a:r>
            <a:r>
              <a:rPr lang="en-US" sz="2400" dirty="0"/>
              <a:t> </a:t>
            </a:r>
          </a:p>
          <a:p>
            <a:pPr marL="457200" indent="-457200">
              <a:buFont typeface="Arial" panose="020B0604020202020204" pitchFamily="34" charset="0"/>
              <a:buChar char="•"/>
            </a:pPr>
            <a:r>
              <a:rPr lang="en-US" sz="2400" dirty="0"/>
              <a:t>Sebastiano Barbieri</a:t>
            </a:r>
          </a:p>
          <a:p>
            <a:pPr marL="457200" indent="-457200">
              <a:buFont typeface="Arial" panose="020B0604020202020204" pitchFamily="34" charset="0"/>
              <a:buChar char="•"/>
            </a:pPr>
            <a:r>
              <a:rPr lang="en-US" sz="2400" dirty="0"/>
              <a:t>Michele Partridge</a:t>
            </a:r>
          </a:p>
          <a:p>
            <a:pPr marL="457200" indent="-457200">
              <a:buFont typeface="Arial" panose="020B0604020202020204" pitchFamily="34" charset="0"/>
              <a:buChar char="•"/>
            </a:pPr>
            <a:r>
              <a:rPr lang="en-US" sz="2400" dirty="0"/>
              <a:t>Louise Francis</a:t>
            </a:r>
          </a:p>
          <a:p>
            <a:pPr marL="457200" indent="-457200">
              <a:buFont typeface="Arial" panose="020B0604020202020204" pitchFamily="34" charset="0"/>
              <a:buChar char="•"/>
            </a:pPr>
            <a:r>
              <a:rPr lang="en-US" sz="2400" dirty="0"/>
              <a:t>Sanja Lujic</a:t>
            </a:r>
          </a:p>
        </p:txBody>
      </p:sp>
    </p:spTree>
    <p:extLst>
      <p:ext uri="{BB962C8B-B14F-4D97-AF65-F5344CB8AC3E}">
        <p14:creationId xmlns:p14="http://schemas.microsoft.com/office/powerpoint/2010/main" val="3803544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8864384-FE79-B8B1-26B0-A942DF490A08}"/>
              </a:ext>
            </a:extLst>
          </p:cNvPr>
          <p:cNvSpPr>
            <a:spLocks noGrp="1"/>
          </p:cNvSpPr>
          <p:nvPr>
            <p:ph type="title"/>
          </p:nvPr>
        </p:nvSpPr>
        <p:spPr/>
        <p:txBody>
          <a:bodyPr/>
          <a:lstStyle/>
          <a:p>
            <a:r>
              <a:rPr lang="en-US" dirty="0"/>
              <a:t>Presentations</a:t>
            </a:r>
            <a:endParaRPr lang="en-AU" dirty="0"/>
          </a:p>
        </p:txBody>
      </p:sp>
      <p:sp>
        <p:nvSpPr>
          <p:cNvPr id="10" name="Content Placeholder 9">
            <a:extLst>
              <a:ext uri="{FF2B5EF4-FFF2-40B4-BE49-F238E27FC236}">
                <a16:creationId xmlns:a16="http://schemas.microsoft.com/office/drawing/2014/main" id="{878F2E45-6AD6-D26A-050A-A0A673E3087A}"/>
              </a:ext>
            </a:extLst>
          </p:cNvPr>
          <p:cNvSpPr>
            <a:spLocks noGrp="1"/>
          </p:cNvSpPr>
          <p:nvPr>
            <p:ph idx="1"/>
          </p:nvPr>
        </p:nvSpPr>
        <p:spPr>
          <a:xfrm>
            <a:off x="838200" y="1825625"/>
            <a:ext cx="10515600" cy="4159539"/>
          </a:xfrm>
        </p:spPr>
        <p:txBody>
          <a:bodyPr>
            <a:normAutofit/>
          </a:bodyPr>
          <a:lstStyle/>
          <a:p>
            <a:pPr marL="457200" indent="-457200">
              <a:buFont typeface="Arial" panose="020B0604020202020204" pitchFamily="34" charset="0"/>
              <a:buChar char="•"/>
            </a:pPr>
            <a:endParaRPr lang="en-US" sz="2400" dirty="0"/>
          </a:p>
        </p:txBody>
      </p:sp>
    </p:spTree>
    <p:extLst>
      <p:ext uri="{BB962C8B-B14F-4D97-AF65-F5344CB8AC3E}">
        <p14:creationId xmlns:p14="http://schemas.microsoft.com/office/powerpoint/2010/main" val="1593096488"/>
      </p:ext>
    </p:extLst>
  </p:cSld>
  <p:clrMapOvr>
    <a:masterClrMapping/>
  </p:clrMapOvr>
</p:sld>
</file>

<file path=ppt/theme/theme1.xml><?xml version="1.0" encoding="utf-8"?>
<a:theme xmlns:a="http://schemas.openxmlformats.org/drawingml/2006/main" name="Office Theme">
  <a:themeElements>
    <a:clrScheme name="UNSW_2020">
      <a:dk1>
        <a:srgbClr val="000000"/>
      </a:dk1>
      <a:lt1>
        <a:sysClr val="window" lastClr="FFFFFF"/>
      </a:lt1>
      <a:dk2>
        <a:srgbClr val="737373"/>
      </a:dk2>
      <a:lt2>
        <a:srgbClr val="F2F2F2"/>
      </a:lt2>
      <a:accent1>
        <a:srgbClr val="FFDC00"/>
      </a:accent1>
      <a:accent2>
        <a:srgbClr val="FF635D"/>
      </a:accent2>
      <a:accent3>
        <a:srgbClr val="3F61C4"/>
      </a:accent3>
      <a:accent4>
        <a:srgbClr val="1AC987"/>
      </a:accent4>
      <a:accent5>
        <a:srgbClr val="FA91B6"/>
      </a:accent5>
      <a:accent6>
        <a:srgbClr val="8A68C8"/>
      </a:accent6>
      <a:hlink>
        <a:srgbClr val="0000FF"/>
      </a:hlink>
      <a:folHlink>
        <a:srgbClr val="7030A0"/>
      </a:folHlink>
    </a:clrScheme>
    <a:fontScheme name="UNSW Clancy">
      <a:majorFont>
        <a:latin typeface="Clancy"/>
        <a:ea typeface=""/>
        <a:cs typeface=""/>
      </a:majorFont>
      <a:minorFont>
        <a:latin typeface="Robo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3" id="{FA2C0124-B35A-3249-9C13-71C810D38195}" vid="{69BC2906-370B-0148-B35C-BEC1E8163831}"/>
    </a:ext>
  </a:extLst>
</a:theme>
</file>

<file path=ppt/theme/theme2.xml><?xml version="1.0" encoding="utf-8"?>
<a:theme xmlns:a="http://schemas.openxmlformats.org/drawingml/2006/main" name="1_Custom Design">
  <a:themeElements>
    <a:clrScheme name="UNSW_2020">
      <a:dk1>
        <a:srgbClr val="000000"/>
      </a:dk1>
      <a:lt1>
        <a:sysClr val="window" lastClr="FFFFFF"/>
      </a:lt1>
      <a:dk2>
        <a:srgbClr val="737373"/>
      </a:dk2>
      <a:lt2>
        <a:srgbClr val="F2F2F2"/>
      </a:lt2>
      <a:accent1>
        <a:srgbClr val="FFDC00"/>
      </a:accent1>
      <a:accent2>
        <a:srgbClr val="FF635D"/>
      </a:accent2>
      <a:accent3>
        <a:srgbClr val="3F61C4"/>
      </a:accent3>
      <a:accent4>
        <a:srgbClr val="1AC987"/>
      </a:accent4>
      <a:accent5>
        <a:srgbClr val="FA91B6"/>
      </a:accent5>
      <a:accent6>
        <a:srgbClr val="8A68C8"/>
      </a:accent6>
      <a:hlink>
        <a:srgbClr val="0000FF"/>
      </a:hlink>
      <a:folHlink>
        <a:srgbClr val="7030A0"/>
      </a:folHlink>
    </a:clrScheme>
    <a:fontScheme name="UNSW Clancy">
      <a:majorFont>
        <a:latin typeface="Clancy"/>
        <a:ea typeface=""/>
        <a:cs typeface=""/>
      </a:majorFont>
      <a:minorFont>
        <a:latin typeface="Robo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3" id="{FA2C0124-B35A-3249-9C13-71C810D38195}" vid="{A00751E4-F8A9-8A40-A34D-EFD8D7721315}"/>
    </a:ext>
  </a:extLst>
</a:theme>
</file>

<file path=ppt/theme/theme3.xml><?xml version="1.0" encoding="utf-8"?>
<a:theme xmlns:a="http://schemas.openxmlformats.org/drawingml/2006/main" name="2_Custom Design">
  <a:themeElements>
    <a:clrScheme name="UNSW_2020">
      <a:dk1>
        <a:srgbClr val="000000"/>
      </a:dk1>
      <a:lt1>
        <a:sysClr val="window" lastClr="FFFFFF"/>
      </a:lt1>
      <a:dk2>
        <a:srgbClr val="737373"/>
      </a:dk2>
      <a:lt2>
        <a:srgbClr val="F2F2F2"/>
      </a:lt2>
      <a:accent1>
        <a:srgbClr val="FFDC00"/>
      </a:accent1>
      <a:accent2>
        <a:srgbClr val="FF635D"/>
      </a:accent2>
      <a:accent3>
        <a:srgbClr val="3F61C4"/>
      </a:accent3>
      <a:accent4>
        <a:srgbClr val="1AC987"/>
      </a:accent4>
      <a:accent5>
        <a:srgbClr val="FA91B6"/>
      </a:accent5>
      <a:accent6>
        <a:srgbClr val="8A68C8"/>
      </a:accent6>
      <a:hlink>
        <a:srgbClr val="0000FF"/>
      </a:hlink>
      <a:folHlink>
        <a:srgbClr val="7030A0"/>
      </a:folHlink>
    </a:clrScheme>
    <a:fontScheme name="UNSW Clancy">
      <a:majorFont>
        <a:latin typeface="Clancy"/>
        <a:ea typeface=""/>
        <a:cs typeface=""/>
      </a:majorFont>
      <a:minorFont>
        <a:latin typeface="Robo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3" id="{FA2C0124-B35A-3249-9C13-71C810D38195}" vid="{ED41A313-DD47-B143-A18A-7590BDB182B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E3E01E259C3E2498DB19E947603272E" ma:contentTypeVersion="5" ma:contentTypeDescription="Create a new document." ma:contentTypeScope="" ma:versionID="9006448836e5e7db0b128e0a4ea0f672">
  <xsd:schema xmlns:xsd="http://www.w3.org/2001/XMLSchema" xmlns:xs="http://www.w3.org/2001/XMLSchema" xmlns:p="http://schemas.microsoft.com/office/2006/metadata/properties" xmlns:ns2="0ea35d63-6262-4be8-9962-40a134bfcb61" targetNamespace="http://schemas.microsoft.com/office/2006/metadata/properties" ma:root="true" ma:fieldsID="12743c496b39109dc31084ff3f31682e" ns2:_="">
    <xsd:import namespace="0ea35d63-6262-4be8-9962-40a134bfcb6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bjectDetectorVersion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a35d63-6262-4be8-9962-40a134bfcb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AF4371D-0BE9-4B73-B96A-9EAB146854DF}"/>
</file>

<file path=customXml/itemProps2.xml><?xml version="1.0" encoding="utf-8"?>
<ds:datastoreItem xmlns:ds="http://schemas.openxmlformats.org/officeDocument/2006/customXml" ds:itemID="{76F36D4B-89AA-43AA-A4F8-41021B539501}">
  <ds:schemaRefs>
    <ds:schemaRef ds:uri="http://schemas.microsoft.com/sharepoint/v3/contenttype/forms"/>
  </ds:schemaRefs>
</ds:datastoreItem>
</file>

<file path=customXml/itemProps3.xml><?xml version="1.0" encoding="utf-8"?>
<ds:datastoreItem xmlns:ds="http://schemas.openxmlformats.org/officeDocument/2006/customXml" ds:itemID="{B4CE31FE-9010-4DD9-ACBF-74A5EE27FA83}">
  <ds:schemaRefs>
    <ds:schemaRef ds:uri="http://schemas.microsoft.com/office/2006/metadata/properties"/>
    <ds:schemaRef ds:uri="http://schemas.microsoft.com/office/infopath/2007/PartnerControls"/>
    <ds:schemaRef ds:uri="3d8a2230-54d9-4525-a072-aaf2ad3921af"/>
    <ds:schemaRef ds:uri="3e861e5c-b9b4-4f4a-a39d-d4f58c595d50"/>
  </ds:schemaRefs>
</ds:datastoreItem>
</file>

<file path=docProps/app.xml><?xml version="1.0" encoding="utf-8"?>
<Properties xmlns="http://schemas.openxmlformats.org/officeDocument/2006/extended-properties" xmlns:vt="http://schemas.openxmlformats.org/officeDocument/2006/docPropsVTypes">
  <Template>Accessible_Clancy_PPT</Template>
  <TotalTime>1158</TotalTime>
  <Words>585</Words>
  <Application>Microsoft Office PowerPoint</Application>
  <PresentationFormat>Widescreen</PresentationFormat>
  <Paragraphs>76</Paragraphs>
  <Slides>17</Slides>
  <Notes>9</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17</vt:i4>
      </vt:variant>
    </vt:vector>
  </HeadingPairs>
  <TitlesOfParts>
    <vt:vector size="24" baseType="lpstr">
      <vt:lpstr>Arial</vt:lpstr>
      <vt:lpstr>Calibri</vt:lpstr>
      <vt:lpstr>Clancy</vt:lpstr>
      <vt:lpstr>Roboto</vt:lpstr>
      <vt:lpstr>Office Theme</vt:lpstr>
      <vt:lpstr>1_Custom Design</vt:lpstr>
      <vt:lpstr>2_Custom Design</vt:lpstr>
      <vt:lpstr>CBDRH  Health Data Science Datathon 2023</vt:lpstr>
      <vt:lpstr>Acknowledgement of Country</vt:lpstr>
      <vt:lpstr>Acknowledgement of Country</vt:lpstr>
      <vt:lpstr>The maps of Indigenous Australia</vt:lpstr>
      <vt:lpstr>Agenda</vt:lpstr>
      <vt:lpstr>Datathon</vt:lpstr>
      <vt:lpstr>Datathon</vt:lpstr>
      <vt:lpstr>The organization team</vt:lpstr>
      <vt:lpstr>Presentations</vt:lpstr>
      <vt:lpstr>Our teams:</vt:lpstr>
      <vt:lpstr>Schedule – Datathon (Hybrid event)</vt:lpstr>
      <vt:lpstr>Where is it? </vt:lpstr>
      <vt:lpstr>Judging criteria:</vt:lpstr>
      <vt:lpstr>Judging criteria:</vt:lpstr>
      <vt:lpstr>Code of conduct</vt:lpstr>
      <vt:lpstr>Photos: Please inform us if you would prefer not to appear in our photos. </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Oscar Perez Concha</dc:creator>
  <cp:lastModifiedBy>Oscar Perez Concha</cp:lastModifiedBy>
  <cp:revision>1</cp:revision>
  <dcterms:created xsi:type="dcterms:W3CDTF">2023-04-20T01:29:48Z</dcterms:created>
  <dcterms:modified xsi:type="dcterms:W3CDTF">2023-05-19T04:59:19Z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0x010100AE3E01E259C3E2498DB19E947603272E</vt:lpwstr>
  </property>
</Properties>
</file>