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0099CC"/>
    <a:srgbClr val="FFCC00"/>
    <a:srgbClr val="9900CC"/>
    <a:srgbClr val="FF7C80"/>
    <a:srgbClr val="FF5050"/>
    <a:srgbClr val="A50021"/>
    <a:srgbClr val="008000"/>
    <a:srgbClr val="C8006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4" autoAdjust="0"/>
    <p:restoredTop sz="94660"/>
  </p:normalViewPr>
  <p:slideViewPr>
    <p:cSldViewPr snapToGrid="0">
      <p:cViewPr varScale="1">
        <p:scale>
          <a:sx n="71" d="100"/>
          <a:sy n="71" d="100"/>
        </p:scale>
        <p:origin x="2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3A28-E6C1-481E-A151-24E92DADF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95212F-F39F-4CEE-A9B2-2295C64DE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CD069E-1074-47E5-B0CD-2949970C7F8B}"/>
              </a:ext>
            </a:extLst>
          </p:cNvPr>
          <p:cNvSpPr>
            <a:spLocks noGrp="1"/>
          </p:cNvSpPr>
          <p:nvPr>
            <p:ph type="dt" sz="half" idx="10"/>
          </p:nvPr>
        </p:nvSpPr>
        <p:spPr/>
        <p:txBody>
          <a:bodyPr/>
          <a:lstStyle/>
          <a:p>
            <a:fld id="{A13124D9-BA36-4CCD-9590-89AA2E1FF130}" type="datetimeFigureOut">
              <a:rPr lang="en-IN" smtClean="0"/>
              <a:t>16-04-2020</a:t>
            </a:fld>
            <a:endParaRPr lang="en-IN"/>
          </a:p>
        </p:txBody>
      </p:sp>
      <p:sp>
        <p:nvSpPr>
          <p:cNvPr id="5" name="Footer Placeholder 4">
            <a:extLst>
              <a:ext uri="{FF2B5EF4-FFF2-40B4-BE49-F238E27FC236}">
                <a16:creationId xmlns:a16="http://schemas.microsoft.com/office/drawing/2014/main" id="{CFE4F885-4AF2-458B-99CF-A58B60F3E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A47ED0-3C9E-4F05-82DE-271D0ACB7078}"/>
              </a:ext>
            </a:extLst>
          </p:cNvPr>
          <p:cNvSpPr>
            <a:spLocks noGrp="1"/>
          </p:cNvSpPr>
          <p:nvPr>
            <p:ph type="sldNum" sz="quarter" idx="12"/>
          </p:nvPr>
        </p:nvSpPr>
        <p:spPr/>
        <p:txBody>
          <a:bodyPr/>
          <a:lstStyle/>
          <a:p>
            <a:fld id="{619C941D-2FEA-4968-A498-7B2534150B47}" type="slidenum">
              <a:rPr lang="en-IN" smtClean="0"/>
              <a:t>‹#›</a:t>
            </a:fld>
            <a:endParaRPr lang="en-IN"/>
          </a:p>
        </p:txBody>
      </p:sp>
    </p:spTree>
    <p:extLst>
      <p:ext uri="{BB962C8B-B14F-4D97-AF65-F5344CB8AC3E}">
        <p14:creationId xmlns:p14="http://schemas.microsoft.com/office/powerpoint/2010/main" val="117322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9FE8-3717-4BCE-A13C-5CEABD5AA3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78BDAE-AECB-48DC-BA74-792A8427C6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CA6F48-FBFF-4E7A-A1E7-6E2DE2B799AE}"/>
              </a:ext>
            </a:extLst>
          </p:cNvPr>
          <p:cNvSpPr>
            <a:spLocks noGrp="1"/>
          </p:cNvSpPr>
          <p:nvPr>
            <p:ph type="dt" sz="half" idx="10"/>
          </p:nvPr>
        </p:nvSpPr>
        <p:spPr/>
        <p:txBody>
          <a:bodyPr/>
          <a:lstStyle/>
          <a:p>
            <a:fld id="{A13124D9-BA36-4CCD-9590-89AA2E1FF130}" type="datetimeFigureOut">
              <a:rPr lang="en-IN" smtClean="0"/>
              <a:t>16-04-2020</a:t>
            </a:fld>
            <a:endParaRPr lang="en-IN"/>
          </a:p>
        </p:txBody>
      </p:sp>
      <p:sp>
        <p:nvSpPr>
          <p:cNvPr id="5" name="Footer Placeholder 4">
            <a:extLst>
              <a:ext uri="{FF2B5EF4-FFF2-40B4-BE49-F238E27FC236}">
                <a16:creationId xmlns:a16="http://schemas.microsoft.com/office/drawing/2014/main" id="{D2B8C0F8-AF80-433F-8ECD-2A2DA6E19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62DFA0-017B-4D8E-95C1-23BB1A3F7C5C}"/>
              </a:ext>
            </a:extLst>
          </p:cNvPr>
          <p:cNvSpPr>
            <a:spLocks noGrp="1"/>
          </p:cNvSpPr>
          <p:nvPr>
            <p:ph type="sldNum" sz="quarter" idx="12"/>
          </p:nvPr>
        </p:nvSpPr>
        <p:spPr/>
        <p:txBody>
          <a:bodyPr/>
          <a:lstStyle/>
          <a:p>
            <a:fld id="{619C941D-2FEA-4968-A498-7B2534150B47}" type="slidenum">
              <a:rPr lang="en-IN" smtClean="0"/>
              <a:t>‹#›</a:t>
            </a:fld>
            <a:endParaRPr lang="en-IN"/>
          </a:p>
        </p:txBody>
      </p:sp>
    </p:spTree>
    <p:extLst>
      <p:ext uri="{BB962C8B-B14F-4D97-AF65-F5344CB8AC3E}">
        <p14:creationId xmlns:p14="http://schemas.microsoft.com/office/powerpoint/2010/main" val="225560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D8A9A5-CA4F-442E-A5AD-971EB9ABF7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97D416-F7F6-4488-A284-68ADF9461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D4778D-40AB-43DA-B81F-3DBFD42923B0}"/>
              </a:ext>
            </a:extLst>
          </p:cNvPr>
          <p:cNvSpPr>
            <a:spLocks noGrp="1"/>
          </p:cNvSpPr>
          <p:nvPr>
            <p:ph type="dt" sz="half" idx="10"/>
          </p:nvPr>
        </p:nvSpPr>
        <p:spPr/>
        <p:txBody>
          <a:bodyPr/>
          <a:lstStyle/>
          <a:p>
            <a:fld id="{A13124D9-BA36-4CCD-9590-89AA2E1FF130}" type="datetimeFigureOut">
              <a:rPr lang="en-IN" smtClean="0"/>
              <a:t>16-04-2020</a:t>
            </a:fld>
            <a:endParaRPr lang="en-IN"/>
          </a:p>
        </p:txBody>
      </p:sp>
      <p:sp>
        <p:nvSpPr>
          <p:cNvPr id="5" name="Footer Placeholder 4">
            <a:extLst>
              <a:ext uri="{FF2B5EF4-FFF2-40B4-BE49-F238E27FC236}">
                <a16:creationId xmlns:a16="http://schemas.microsoft.com/office/drawing/2014/main" id="{5EAD26F1-543D-444B-8798-6D3E37D07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256882-FC07-4C6F-8173-15A4ED0403AE}"/>
              </a:ext>
            </a:extLst>
          </p:cNvPr>
          <p:cNvSpPr>
            <a:spLocks noGrp="1"/>
          </p:cNvSpPr>
          <p:nvPr>
            <p:ph type="sldNum" sz="quarter" idx="12"/>
          </p:nvPr>
        </p:nvSpPr>
        <p:spPr/>
        <p:txBody>
          <a:bodyPr/>
          <a:lstStyle/>
          <a:p>
            <a:fld id="{619C941D-2FEA-4968-A498-7B2534150B47}" type="slidenum">
              <a:rPr lang="en-IN" smtClean="0"/>
              <a:t>‹#›</a:t>
            </a:fld>
            <a:endParaRPr lang="en-IN"/>
          </a:p>
        </p:txBody>
      </p:sp>
    </p:spTree>
    <p:extLst>
      <p:ext uri="{BB962C8B-B14F-4D97-AF65-F5344CB8AC3E}">
        <p14:creationId xmlns:p14="http://schemas.microsoft.com/office/powerpoint/2010/main" val="241653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9521-A8BC-4DA4-97BD-630CDFBDA8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D993CF-AA43-4A7B-B6C2-ED09106DF3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4A9A1A-5225-4743-8323-9674DE254AFB}"/>
              </a:ext>
            </a:extLst>
          </p:cNvPr>
          <p:cNvSpPr>
            <a:spLocks noGrp="1"/>
          </p:cNvSpPr>
          <p:nvPr>
            <p:ph type="dt" sz="half" idx="10"/>
          </p:nvPr>
        </p:nvSpPr>
        <p:spPr/>
        <p:txBody>
          <a:bodyPr/>
          <a:lstStyle/>
          <a:p>
            <a:fld id="{A13124D9-BA36-4CCD-9590-89AA2E1FF130}" type="datetimeFigureOut">
              <a:rPr lang="en-IN" smtClean="0"/>
              <a:t>16-04-2020</a:t>
            </a:fld>
            <a:endParaRPr lang="en-IN"/>
          </a:p>
        </p:txBody>
      </p:sp>
      <p:sp>
        <p:nvSpPr>
          <p:cNvPr id="5" name="Footer Placeholder 4">
            <a:extLst>
              <a:ext uri="{FF2B5EF4-FFF2-40B4-BE49-F238E27FC236}">
                <a16:creationId xmlns:a16="http://schemas.microsoft.com/office/drawing/2014/main" id="{27F27DA2-C312-4BED-89E3-936F56DDCF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AF4304-E4EA-46E9-A1EF-58A078266B5C}"/>
              </a:ext>
            </a:extLst>
          </p:cNvPr>
          <p:cNvSpPr>
            <a:spLocks noGrp="1"/>
          </p:cNvSpPr>
          <p:nvPr>
            <p:ph type="sldNum" sz="quarter" idx="12"/>
          </p:nvPr>
        </p:nvSpPr>
        <p:spPr/>
        <p:txBody>
          <a:bodyPr/>
          <a:lstStyle/>
          <a:p>
            <a:fld id="{619C941D-2FEA-4968-A498-7B2534150B47}" type="slidenum">
              <a:rPr lang="en-IN" smtClean="0"/>
              <a:t>‹#›</a:t>
            </a:fld>
            <a:endParaRPr lang="en-IN"/>
          </a:p>
        </p:txBody>
      </p:sp>
    </p:spTree>
    <p:extLst>
      <p:ext uri="{BB962C8B-B14F-4D97-AF65-F5344CB8AC3E}">
        <p14:creationId xmlns:p14="http://schemas.microsoft.com/office/powerpoint/2010/main" val="170216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BB35-1BBE-4E3C-B857-85513FF54A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FE906B-B0FF-46DC-A84A-5DAD34A717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90B3D-D40D-4E72-8876-52ACAED76238}"/>
              </a:ext>
            </a:extLst>
          </p:cNvPr>
          <p:cNvSpPr>
            <a:spLocks noGrp="1"/>
          </p:cNvSpPr>
          <p:nvPr>
            <p:ph type="dt" sz="half" idx="10"/>
          </p:nvPr>
        </p:nvSpPr>
        <p:spPr/>
        <p:txBody>
          <a:bodyPr/>
          <a:lstStyle/>
          <a:p>
            <a:fld id="{A13124D9-BA36-4CCD-9590-89AA2E1FF130}" type="datetimeFigureOut">
              <a:rPr lang="en-IN" smtClean="0"/>
              <a:t>16-04-2020</a:t>
            </a:fld>
            <a:endParaRPr lang="en-IN"/>
          </a:p>
        </p:txBody>
      </p:sp>
      <p:sp>
        <p:nvSpPr>
          <p:cNvPr id="5" name="Footer Placeholder 4">
            <a:extLst>
              <a:ext uri="{FF2B5EF4-FFF2-40B4-BE49-F238E27FC236}">
                <a16:creationId xmlns:a16="http://schemas.microsoft.com/office/drawing/2014/main" id="{E49AF18F-EB7E-4EAF-810F-B5806405C1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BDFCE-C847-48EB-B0CB-A7A4D0B2F7B3}"/>
              </a:ext>
            </a:extLst>
          </p:cNvPr>
          <p:cNvSpPr>
            <a:spLocks noGrp="1"/>
          </p:cNvSpPr>
          <p:nvPr>
            <p:ph type="sldNum" sz="quarter" idx="12"/>
          </p:nvPr>
        </p:nvSpPr>
        <p:spPr/>
        <p:txBody>
          <a:bodyPr/>
          <a:lstStyle/>
          <a:p>
            <a:fld id="{619C941D-2FEA-4968-A498-7B2534150B47}" type="slidenum">
              <a:rPr lang="en-IN" smtClean="0"/>
              <a:t>‹#›</a:t>
            </a:fld>
            <a:endParaRPr lang="en-IN"/>
          </a:p>
        </p:txBody>
      </p:sp>
    </p:spTree>
    <p:extLst>
      <p:ext uri="{BB962C8B-B14F-4D97-AF65-F5344CB8AC3E}">
        <p14:creationId xmlns:p14="http://schemas.microsoft.com/office/powerpoint/2010/main" val="308577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36DA-62A8-42FE-BC38-2F840EEE3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AC4FA4-9050-45E1-A008-AE9FCBCA8B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9E709D-F43E-4748-88CA-A7321BAD6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717220-8622-4F73-9130-EF4351F686AD}"/>
              </a:ext>
            </a:extLst>
          </p:cNvPr>
          <p:cNvSpPr>
            <a:spLocks noGrp="1"/>
          </p:cNvSpPr>
          <p:nvPr>
            <p:ph type="dt" sz="half" idx="10"/>
          </p:nvPr>
        </p:nvSpPr>
        <p:spPr/>
        <p:txBody>
          <a:bodyPr/>
          <a:lstStyle/>
          <a:p>
            <a:fld id="{A13124D9-BA36-4CCD-9590-89AA2E1FF130}" type="datetimeFigureOut">
              <a:rPr lang="en-IN" smtClean="0"/>
              <a:t>16-04-2020</a:t>
            </a:fld>
            <a:endParaRPr lang="en-IN"/>
          </a:p>
        </p:txBody>
      </p:sp>
      <p:sp>
        <p:nvSpPr>
          <p:cNvPr id="6" name="Footer Placeholder 5">
            <a:extLst>
              <a:ext uri="{FF2B5EF4-FFF2-40B4-BE49-F238E27FC236}">
                <a16:creationId xmlns:a16="http://schemas.microsoft.com/office/drawing/2014/main" id="{67C7090C-4D5F-4363-9FDA-B2C75835C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FCF3E-3CFB-4ABF-9856-5C153E7A2AF4}"/>
              </a:ext>
            </a:extLst>
          </p:cNvPr>
          <p:cNvSpPr>
            <a:spLocks noGrp="1"/>
          </p:cNvSpPr>
          <p:nvPr>
            <p:ph type="sldNum" sz="quarter" idx="12"/>
          </p:nvPr>
        </p:nvSpPr>
        <p:spPr/>
        <p:txBody>
          <a:bodyPr/>
          <a:lstStyle/>
          <a:p>
            <a:fld id="{619C941D-2FEA-4968-A498-7B2534150B47}" type="slidenum">
              <a:rPr lang="en-IN" smtClean="0"/>
              <a:t>‹#›</a:t>
            </a:fld>
            <a:endParaRPr lang="en-IN"/>
          </a:p>
        </p:txBody>
      </p:sp>
    </p:spTree>
    <p:extLst>
      <p:ext uri="{BB962C8B-B14F-4D97-AF65-F5344CB8AC3E}">
        <p14:creationId xmlns:p14="http://schemas.microsoft.com/office/powerpoint/2010/main" val="311527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4108-DF07-4595-B59B-5225A0E2A4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1B1A8F-7952-4060-B8A1-700205505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85D5DB-8382-42C5-AA1E-A11430473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F1E796-5322-4D08-9180-F9D729F1A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705AD8-E774-4334-8C19-785E950ED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9C7E45-CD9D-4C0A-9F68-CC247C9C8FD1}"/>
              </a:ext>
            </a:extLst>
          </p:cNvPr>
          <p:cNvSpPr>
            <a:spLocks noGrp="1"/>
          </p:cNvSpPr>
          <p:nvPr>
            <p:ph type="dt" sz="half" idx="10"/>
          </p:nvPr>
        </p:nvSpPr>
        <p:spPr/>
        <p:txBody>
          <a:bodyPr/>
          <a:lstStyle/>
          <a:p>
            <a:fld id="{A13124D9-BA36-4CCD-9590-89AA2E1FF130}" type="datetimeFigureOut">
              <a:rPr lang="en-IN" smtClean="0"/>
              <a:t>16-04-2020</a:t>
            </a:fld>
            <a:endParaRPr lang="en-IN"/>
          </a:p>
        </p:txBody>
      </p:sp>
      <p:sp>
        <p:nvSpPr>
          <p:cNvPr id="8" name="Footer Placeholder 7">
            <a:extLst>
              <a:ext uri="{FF2B5EF4-FFF2-40B4-BE49-F238E27FC236}">
                <a16:creationId xmlns:a16="http://schemas.microsoft.com/office/drawing/2014/main" id="{7553C5A4-878C-40F3-8DB9-7CF378988E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20647E-3BD9-46E7-B3CB-5E0E25A16015}"/>
              </a:ext>
            </a:extLst>
          </p:cNvPr>
          <p:cNvSpPr>
            <a:spLocks noGrp="1"/>
          </p:cNvSpPr>
          <p:nvPr>
            <p:ph type="sldNum" sz="quarter" idx="12"/>
          </p:nvPr>
        </p:nvSpPr>
        <p:spPr/>
        <p:txBody>
          <a:bodyPr/>
          <a:lstStyle/>
          <a:p>
            <a:fld id="{619C941D-2FEA-4968-A498-7B2534150B47}" type="slidenum">
              <a:rPr lang="en-IN" smtClean="0"/>
              <a:t>‹#›</a:t>
            </a:fld>
            <a:endParaRPr lang="en-IN"/>
          </a:p>
        </p:txBody>
      </p:sp>
    </p:spTree>
    <p:extLst>
      <p:ext uri="{BB962C8B-B14F-4D97-AF65-F5344CB8AC3E}">
        <p14:creationId xmlns:p14="http://schemas.microsoft.com/office/powerpoint/2010/main" val="1736744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845D-C467-4652-8C38-CD2A9BB94B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145F3C-6BB2-4E8A-B954-3916CEE85C57}"/>
              </a:ext>
            </a:extLst>
          </p:cNvPr>
          <p:cNvSpPr>
            <a:spLocks noGrp="1"/>
          </p:cNvSpPr>
          <p:nvPr>
            <p:ph type="dt" sz="half" idx="10"/>
          </p:nvPr>
        </p:nvSpPr>
        <p:spPr/>
        <p:txBody>
          <a:bodyPr/>
          <a:lstStyle/>
          <a:p>
            <a:fld id="{A13124D9-BA36-4CCD-9590-89AA2E1FF130}" type="datetimeFigureOut">
              <a:rPr lang="en-IN" smtClean="0"/>
              <a:t>16-04-2020</a:t>
            </a:fld>
            <a:endParaRPr lang="en-IN"/>
          </a:p>
        </p:txBody>
      </p:sp>
      <p:sp>
        <p:nvSpPr>
          <p:cNvPr id="4" name="Footer Placeholder 3">
            <a:extLst>
              <a:ext uri="{FF2B5EF4-FFF2-40B4-BE49-F238E27FC236}">
                <a16:creationId xmlns:a16="http://schemas.microsoft.com/office/drawing/2014/main" id="{C6DE2A71-F191-4333-9E6D-257F760216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3D0724-BDC8-4DC5-82DA-8199F8A5F2A0}"/>
              </a:ext>
            </a:extLst>
          </p:cNvPr>
          <p:cNvSpPr>
            <a:spLocks noGrp="1"/>
          </p:cNvSpPr>
          <p:nvPr>
            <p:ph type="sldNum" sz="quarter" idx="12"/>
          </p:nvPr>
        </p:nvSpPr>
        <p:spPr/>
        <p:txBody>
          <a:bodyPr/>
          <a:lstStyle/>
          <a:p>
            <a:fld id="{619C941D-2FEA-4968-A498-7B2534150B47}" type="slidenum">
              <a:rPr lang="en-IN" smtClean="0"/>
              <a:t>‹#›</a:t>
            </a:fld>
            <a:endParaRPr lang="en-IN"/>
          </a:p>
        </p:txBody>
      </p:sp>
    </p:spTree>
    <p:extLst>
      <p:ext uri="{BB962C8B-B14F-4D97-AF65-F5344CB8AC3E}">
        <p14:creationId xmlns:p14="http://schemas.microsoft.com/office/powerpoint/2010/main" val="48363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9977F-6458-4677-BC66-662A262BD1E9}"/>
              </a:ext>
            </a:extLst>
          </p:cNvPr>
          <p:cNvSpPr>
            <a:spLocks noGrp="1"/>
          </p:cNvSpPr>
          <p:nvPr>
            <p:ph type="dt" sz="half" idx="10"/>
          </p:nvPr>
        </p:nvSpPr>
        <p:spPr/>
        <p:txBody>
          <a:bodyPr/>
          <a:lstStyle/>
          <a:p>
            <a:fld id="{A13124D9-BA36-4CCD-9590-89AA2E1FF130}" type="datetimeFigureOut">
              <a:rPr lang="en-IN" smtClean="0"/>
              <a:t>16-04-2020</a:t>
            </a:fld>
            <a:endParaRPr lang="en-IN"/>
          </a:p>
        </p:txBody>
      </p:sp>
      <p:sp>
        <p:nvSpPr>
          <p:cNvPr id="3" name="Footer Placeholder 2">
            <a:extLst>
              <a:ext uri="{FF2B5EF4-FFF2-40B4-BE49-F238E27FC236}">
                <a16:creationId xmlns:a16="http://schemas.microsoft.com/office/drawing/2014/main" id="{8B906BC0-F161-429E-A37A-50D1223428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72A086-F95C-4778-A007-7252407C7771}"/>
              </a:ext>
            </a:extLst>
          </p:cNvPr>
          <p:cNvSpPr>
            <a:spLocks noGrp="1"/>
          </p:cNvSpPr>
          <p:nvPr>
            <p:ph type="sldNum" sz="quarter" idx="12"/>
          </p:nvPr>
        </p:nvSpPr>
        <p:spPr/>
        <p:txBody>
          <a:bodyPr/>
          <a:lstStyle/>
          <a:p>
            <a:fld id="{619C941D-2FEA-4968-A498-7B2534150B47}" type="slidenum">
              <a:rPr lang="en-IN" smtClean="0"/>
              <a:t>‹#›</a:t>
            </a:fld>
            <a:endParaRPr lang="en-IN"/>
          </a:p>
        </p:txBody>
      </p:sp>
    </p:spTree>
    <p:extLst>
      <p:ext uri="{BB962C8B-B14F-4D97-AF65-F5344CB8AC3E}">
        <p14:creationId xmlns:p14="http://schemas.microsoft.com/office/powerpoint/2010/main" val="267135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B6A8-130B-4638-AD29-58BEACF95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8A12AE-CD42-4F85-BF49-7981B16480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FF3FC5-4172-4A0A-830F-8B8A79BF1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AEE66-F6AA-4ECD-BCEA-844AE290FBD9}"/>
              </a:ext>
            </a:extLst>
          </p:cNvPr>
          <p:cNvSpPr>
            <a:spLocks noGrp="1"/>
          </p:cNvSpPr>
          <p:nvPr>
            <p:ph type="dt" sz="half" idx="10"/>
          </p:nvPr>
        </p:nvSpPr>
        <p:spPr/>
        <p:txBody>
          <a:bodyPr/>
          <a:lstStyle/>
          <a:p>
            <a:fld id="{A13124D9-BA36-4CCD-9590-89AA2E1FF130}" type="datetimeFigureOut">
              <a:rPr lang="en-IN" smtClean="0"/>
              <a:t>16-04-2020</a:t>
            </a:fld>
            <a:endParaRPr lang="en-IN"/>
          </a:p>
        </p:txBody>
      </p:sp>
      <p:sp>
        <p:nvSpPr>
          <p:cNvPr id="6" name="Footer Placeholder 5">
            <a:extLst>
              <a:ext uri="{FF2B5EF4-FFF2-40B4-BE49-F238E27FC236}">
                <a16:creationId xmlns:a16="http://schemas.microsoft.com/office/drawing/2014/main" id="{91937718-6321-456E-8F2E-B42A363348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B43C86-9338-462E-8270-6B12982BECDE}"/>
              </a:ext>
            </a:extLst>
          </p:cNvPr>
          <p:cNvSpPr>
            <a:spLocks noGrp="1"/>
          </p:cNvSpPr>
          <p:nvPr>
            <p:ph type="sldNum" sz="quarter" idx="12"/>
          </p:nvPr>
        </p:nvSpPr>
        <p:spPr/>
        <p:txBody>
          <a:bodyPr/>
          <a:lstStyle/>
          <a:p>
            <a:fld id="{619C941D-2FEA-4968-A498-7B2534150B47}" type="slidenum">
              <a:rPr lang="en-IN" smtClean="0"/>
              <a:t>‹#›</a:t>
            </a:fld>
            <a:endParaRPr lang="en-IN"/>
          </a:p>
        </p:txBody>
      </p:sp>
    </p:spTree>
    <p:extLst>
      <p:ext uri="{BB962C8B-B14F-4D97-AF65-F5344CB8AC3E}">
        <p14:creationId xmlns:p14="http://schemas.microsoft.com/office/powerpoint/2010/main" val="256661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727-17C9-4731-895C-0030A3FE2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ECCF16-5E0D-4C83-8130-0460A9C96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382AF6-8A4B-4137-AFC8-A1E9CFA56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0EEAF-4AC6-49DD-9172-DBB290393D45}"/>
              </a:ext>
            </a:extLst>
          </p:cNvPr>
          <p:cNvSpPr>
            <a:spLocks noGrp="1"/>
          </p:cNvSpPr>
          <p:nvPr>
            <p:ph type="dt" sz="half" idx="10"/>
          </p:nvPr>
        </p:nvSpPr>
        <p:spPr/>
        <p:txBody>
          <a:bodyPr/>
          <a:lstStyle/>
          <a:p>
            <a:fld id="{A13124D9-BA36-4CCD-9590-89AA2E1FF130}" type="datetimeFigureOut">
              <a:rPr lang="en-IN" smtClean="0"/>
              <a:t>16-04-2020</a:t>
            </a:fld>
            <a:endParaRPr lang="en-IN"/>
          </a:p>
        </p:txBody>
      </p:sp>
      <p:sp>
        <p:nvSpPr>
          <p:cNvPr id="6" name="Footer Placeholder 5">
            <a:extLst>
              <a:ext uri="{FF2B5EF4-FFF2-40B4-BE49-F238E27FC236}">
                <a16:creationId xmlns:a16="http://schemas.microsoft.com/office/drawing/2014/main" id="{0A5E95F9-BF79-416C-AB44-A544B4A64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51F3B7-6CEF-49BB-97B4-C32FC6974EEB}"/>
              </a:ext>
            </a:extLst>
          </p:cNvPr>
          <p:cNvSpPr>
            <a:spLocks noGrp="1"/>
          </p:cNvSpPr>
          <p:nvPr>
            <p:ph type="sldNum" sz="quarter" idx="12"/>
          </p:nvPr>
        </p:nvSpPr>
        <p:spPr/>
        <p:txBody>
          <a:bodyPr/>
          <a:lstStyle/>
          <a:p>
            <a:fld id="{619C941D-2FEA-4968-A498-7B2534150B47}" type="slidenum">
              <a:rPr lang="en-IN" smtClean="0"/>
              <a:t>‹#›</a:t>
            </a:fld>
            <a:endParaRPr lang="en-IN"/>
          </a:p>
        </p:txBody>
      </p:sp>
    </p:spTree>
    <p:extLst>
      <p:ext uri="{BB962C8B-B14F-4D97-AF65-F5344CB8AC3E}">
        <p14:creationId xmlns:p14="http://schemas.microsoft.com/office/powerpoint/2010/main" val="411199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F6948-0C65-4C71-9896-CA74348AB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4A9C44-713D-4BF3-AB99-EB3C6456D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896100-E2EB-4B8C-A8A5-E58FC27CEA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124D9-BA36-4CCD-9590-89AA2E1FF130}" type="datetimeFigureOut">
              <a:rPr lang="en-IN" smtClean="0"/>
              <a:t>16-04-2020</a:t>
            </a:fld>
            <a:endParaRPr lang="en-IN"/>
          </a:p>
        </p:txBody>
      </p:sp>
      <p:sp>
        <p:nvSpPr>
          <p:cNvPr id="5" name="Footer Placeholder 4">
            <a:extLst>
              <a:ext uri="{FF2B5EF4-FFF2-40B4-BE49-F238E27FC236}">
                <a16:creationId xmlns:a16="http://schemas.microsoft.com/office/drawing/2014/main" id="{A08DF3CB-734A-4505-8BA4-94713EE7F2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940DAA-32B0-485F-8185-0620EF70D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C941D-2FEA-4968-A498-7B2534150B47}" type="slidenum">
              <a:rPr lang="en-IN" smtClean="0"/>
              <a:t>‹#›</a:t>
            </a:fld>
            <a:endParaRPr lang="en-IN"/>
          </a:p>
        </p:txBody>
      </p:sp>
    </p:spTree>
    <p:extLst>
      <p:ext uri="{BB962C8B-B14F-4D97-AF65-F5344CB8AC3E}">
        <p14:creationId xmlns:p14="http://schemas.microsoft.com/office/powerpoint/2010/main" val="316478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A850018-A8DE-4E32-8894-ABA950965A63}"/>
              </a:ext>
            </a:extLst>
          </p:cNvPr>
          <p:cNvGrpSpPr/>
          <p:nvPr/>
        </p:nvGrpSpPr>
        <p:grpSpPr>
          <a:xfrm>
            <a:off x="-13320" y="3535279"/>
            <a:ext cx="12192000" cy="5208971"/>
            <a:chOff x="0" y="1649029"/>
            <a:chExt cx="12192000" cy="5208971"/>
          </a:xfrm>
        </p:grpSpPr>
        <p:sp>
          <p:nvSpPr>
            <p:cNvPr id="4" name="Rectangle 3">
              <a:extLst>
                <a:ext uri="{FF2B5EF4-FFF2-40B4-BE49-F238E27FC236}">
                  <a16:creationId xmlns:a16="http://schemas.microsoft.com/office/drawing/2014/main" id="{C075B5BC-CA4E-4B4D-BEB2-8214056DB5D9}"/>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7" name="Freeform: Shape 6">
              <a:extLst>
                <a:ext uri="{FF2B5EF4-FFF2-40B4-BE49-F238E27FC236}">
                  <a16:creationId xmlns:a16="http://schemas.microsoft.com/office/drawing/2014/main" id="{188C2F04-573F-4419-9D79-943746356AF6}"/>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sp>
          <p:nvSpPr>
            <p:cNvPr id="8" name="TextBox 7">
              <a:extLst>
                <a:ext uri="{FF2B5EF4-FFF2-40B4-BE49-F238E27FC236}">
                  <a16:creationId xmlns:a16="http://schemas.microsoft.com/office/drawing/2014/main" id="{202087DA-25B8-461A-B327-97284C35E4E6}"/>
                </a:ext>
              </a:extLst>
            </p:cNvPr>
            <p:cNvSpPr txBox="1"/>
            <p:nvPr/>
          </p:nvSpPr>
          <p:spPr>
            <a:xfrm>
              <a:off x="4461508" y="1649029"/>
              <a:ext cx="3268980" cy="707886"/>
            </a:xfrm>
            <a:prstGeom prst="rect">
              <a:avLst/>
            </a:prstGeom>
            <a:noFill/>
          </p:spPr>
          <p:txBody>
            <a:bodyPr wrap="square" rtlCol="0">
              <a:spAutoFit/>
            </a:bodyPr>
            <a:lstStyle/>
            <a:p>
              <a:pPr algn="ctr"/>
              <a:r>
                <a:rPr lang="en-IN" sz="4000" b="1" dirty="0">
                  <a:solidFill>
                    <a:schemeClr val="bg1">
                      <a:lumMod val="95000"/>
                    </a:schemeClr>
                  </a:solidFill>
                  <a:latin typeface="Bahnschrift Condensed" panose="020B0502040204020203" pitchFamily="34" charset="0"/>
                </a:rPr>
                <a:t>About</a:t>
              </a:r>
            </a:p>
          </p:txBody>
        </p:sp>
        <p:pic>
          <p:nvPicPr>
            <p:cNvPr id="10" name="Picture 9">
              <a:extLst>
                <a:ext uri="{FF2B5EF4-FFF2-40B4-BE49-F238E27FC236}">
                  <a16:creationId xmlns:a16="http://schemas.microsoft.com/office/drawing/2014/main" id="{EFEECF9A-63D5-48CF-B786-2ED29920205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sp>
        <p:nvSpPr>
          <p:cNvPr id="32" name="TextBox 31">
            <a:extLst>
              <a:ext uri="{FF2B5EF4-FFF2-40B4-BE49-F238E27FC236}">
                <a16:creationId xmlns:a16="http://schemas.microsoft.com/office/drawing/2014/main" id="{1A38A168-80AA-4CA8-AC7D-4E7D6BD75858}"/>
              </a:ext>
            </a:extLst>
          </p:cNvPr>
          <p:cNvSpPr txBox="1"/>
          <p:nvPr/>
        </p:nvSpPr>
        <p:spPr>
          <a:xfrm>
            <a:off x="2501895" y="-32362"/>
            <a:ext cx="7188203" cy="1107996"/>
          </a:xfrm>
          <a:prstGeom prst="rect">
            <a:avLst/>
          </a:prstGeom>
          <a:noFill/>
        </p:spPr>
        <p:txBody>
          <a:bodyPr wrap="square" rtlCol="0">
            <a:spAutoFit/>
          </a:bodyPr>
          <a:lstStyle/>
          <a:p>
            <a:pPr algn="ctr"/>
            <a:r>
              <a:rPr lang="en-US" sz="6600" dirty="0">
                <a:solidFill>
                  <a:srgbClr val="FF5969"/>
                </a:solidFill>
                <a:latin typeface="Tw Cen MT" panose="020B0602020104020603" pitchFamily="34" charset="0"/>
              </a:rPr>
              <a:t>WELCOME</a:t>
            </a:r>
          </a:p>
        </p:txBody>
      </p:sp>
      <p:sp>
        <p:nvSpPr>
          <p:cNvPr id="35" name="TextBox 34">
            <a:extLst>
              <a:ext uri="{FF2B5EF4-FFF2-40B4-BE49-F238E27FC236}">
                <a16:creationId xmlns:a16="http://schemas.microsoft.com/office/drawing/2014/main" id="{CF6D7740-ADBA-45F5-9BC2-8A5F884481FE}"/>
              </a:ext>
            </a:extLst>
          </p:cNvPr>
          <p:cNvSpPr txBox="1"/>
          <p:nvPr/>
        </p:nvSpPr>
        <p:spPr>
          <a:xfrm>
            <a:off x="2456540" y="1075634"/>
            <a:ext cx="7278915" cy="2215991"/>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INTORDUCTION TO MULTIMEDIA</a:t>
            </a:r>
          </a:p>
          <a:p>
            <a:pPr algn="ctr"/>
            <a:r>
              <a:rPr lang="en-US" sz="4100" dirty="0">
                <a:solidFill>
                  <a:srgbClr val="52CBBE"/>
                </a:solidFill>
                <a:latin typeface="Tw Cen MT" panose="020B0602020104020603" pitchFamily="34" charset="0"/>
              </a:rPr>
              <a:t>BY</a:t>
            </a:r>
          </a:p>
          <a:p>
            <a:pPr algn="ctr"/>
            <a:r>
              <a:rPr lang="en-US" sz="2800" dirty="0">
                <a:solidFill>
                  <a:srgbClr val="52CBBE"/>
                </a:solidFill>
                <a:latin typeface="Tw Cen MT" panose="020B0602020104020603" pitchFamily="34" charset="0"/>
              </a:rPr>
              <a:t>ARUL SAXENA</a:t>
            </a:r>
          </a:p>
          <a:p>
            <a:pPr algn="ctr"/>
            <a:r>
              <a:rPr lang="en-US" sz="2800" dirty="0">
                <a:solidFill>
                  <a:srgbClr val="52CBBE"/>
                </a:solidFill>
                <a:latin typeface="Tw Cen MT" panose="020B0602020104020603" pitchFamily="34" charset="0"/>
              </a:rPr>
              <a:t>RA1711003010971 </a:t>
            </a:r>
          </a:p>
        </p:txBody>
      </p:sp>
      <p:grpSp>
        <p:nvGrpSpPr>
          <p:cNvPr id="41" name="Group 40">
            <a:extLst>
              <a:ext uri="{FF2B5EF4-FFF2-40B4-BE49-F238E27FC236}">
                <a16:creationId xmlns:a16="http://schemas.microsoft.com/office/drawing/2014/main" id="{4ABE085D-6E8F-42F4-88A6-3A82E9C7EB89}"/>
              </a:ext>
            </a:extLst>
          </p:cNvPr>
          <p:cNvGrpSpPr/>
          <p:nvPr/>
        </p:nvGrpSpPr>
        <p:grpSpPr>
          <a:xfrm>
            <a:off x="-4" y="4101917"/>
            <a:ext cx="12192000" cy="5166360"/>
            <a:chOff x="0" y="1658983"/>
            <a:chExt cx="12192000" cy="5166360"/>
          </a:xfrm>
        </p:grpSpPr>
        <p:sp>
          <p:nvSpPr>
            <p:cNvPr id="42" name="Rectangle 41">
              <a:extLst>
                <a:ext uri="{FF2B5EF4-FFF2-40B4-BE49-F238E27FC236}">
                  <a16:creationId xmlns:a16="http://schemas.microsoft.com/office/drawing/2014/main" id="{7204B4AB-E085-4F53-BA0B-3E45720B382A}"/>
                </a:ext>
              </a:extLst>
            </p:cNvPr>
            <p:cNvSpPr/>
            <p:nvPr/>
          </p:nvSpPr>
          <p:spPr>
            <a:xfrm>
              <a:off x="0" y="1658983"/>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021DC11-CD79-44FD-8015-A6C455275A89}"/>
                </a:ext>
              </a:extLst>
            </p:cNvPr>
            <p:cNvSpPr/>
            <p:nvPr/>
          </p:nvSpPr>
          <p:spPr>
            <a:xfrm>
              <a:off x="4631871" y="1658983"/>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99CC"/>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09B26DEA-71FE-418D-AD8B-FADE17CE95EE}"/>
                </a:ext>
              </a:extLst>
            </p:cNvPr>
            <p:cNvSpPr txBox="1"/>
            <p:nvPr/>
          </p:nvSpPr>
          <p:spPr>
            <a:xfrm>
              <a:off x="4495800" y="1658983"/>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Intro</a:t>
              </a:r>
            </a:p>
          </p:txBody>
        </p:sp>
        <p:pic>
          <p:nvPicPr>
            <p:cNvPr id="45" name="Graphic 44">
              <a:extLst>
                <a:ext uri="{FF2B5EF4-FFF2-40B4-BE49-F238E27FC236}">
                  <a16:creationId xmlns:a16="http://schemas.microsoft.com/office/drawing/2014/main" id="{437ECE8F-DE1D-4B93-AB98-4DBC7AA72E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0439" y="2228306"/>
              <a:ext cx="591119" cy="591119"/>
            </a:xfrm>
            <a:prstGeom prst="rect">
              <a:avLst/>
            </a:prstGeom>
          </p:spPr>
        </p:pic>
      </p:grpSp>
      <p:grpSp>
        <p:nvGrpSpPr>
          <p:cNvPr id="46" name="Group 45">
            <a:extLst>
              <a:ext uri="{FF2B5EF4-FFF2-40B4-BE49-F238E27FC236}">
                <a16:creationId xmlns:a16="http://schemas.microsoft.com/office/drawing/2014/main" id="{DEA97BB6-D270-48C6-BE91-6215F8CA3266}"/>
              </a:ext>
            </a:extLst>
          </p:cNvPr>
          <p:cNvGrpSpPr/>
          <p:nvPr/>
        </p:nvGrpSpPr>
        <p:grpSpPr>
          <a:xfrm>
            <a:off x="13320" y="4644024"/>
            <a:ext cx="12192000" cy="5166360"/>
            <a:chOff x="0" y="1691640"/>
            <a:chExt cx="12192000" cy="5166360"/>
          </a:xfrm>
        </p:grpSpPr>
        <p:sp>
          <p:nvSpPr>
            <p:cNvPr id="47" name="Rectangle 46">
              <a:extLst>
                <a:ext uri="{FF2B5EF4-FFF2-40B4-BE49-F238E27FC236}">
                  <a16:creationId xmlns:a16="http://schemas.microsoft.com/office/drawing/2014/main" id="{BDB00825-84D6-49A1-B9A8-8F4543B3C4A3}"/>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6DC3726B-161D-4E6C-B693-DE0744E63CF4}"/>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13C0BAAB-6EF4-4A5E-90C4-13CFD7C72D1F}"/>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0" b="1" dirty="0">
                  <a:solidFill>
                    <a:prstClr val="white">
                      <a:lumMod val="95000"/>
                    </a:prstClr>
                  </a:solidFill>
                  <a:latin typeface="Bahnschrift Condensed" panose="020B0502040204020203" pitchFamily="34" charset="0"/>
                </a:rPr>
                <a:t>Categorization</a:t>
              </a:r>
              <a:endPar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endParaRPr>
            </a:p>
          </p:txBody>
        </p:sp>
        <p:pic>
          <p:nvPicPr>
            <p:cNvPr id="50" name="Picture 49">
              <a:extLst>
                <a:ext uri="{FF2B5EF4-FFF2-40B4-BE49-F238E27FC236}">
                  <a16:creationId xmlns:a16="http://schemas.microsoft.com/office/drawing/2014/main" id="{CB5B6D5C-F605-435F-BC36-7923E099A896}"/>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51" name="Group 50">
            <a:extLst>
              <a:ext uri="{FF2B5EF4-FFF2-40B4-BE49-F238E27FC236}">
                <a16:creationId xmlns:a16="http://schemas.microsoft.com/office/drawing/2014/main" id="{D342932F-1D62-47A3-86DB-0CC12C928617}"/>
              </a:ext>
            </a:extLst>
          </p:cNvPr>
          <p:cNvGrpSpPr/>
          <p:nvPr/>
        </p:nvGrpSpPr>
        <p:grpSpPr>
          <a:xfrm>
            <a:off x="0" y="5174541"/>
            <a:ext cx="12192000" cy="5166360"/>
            <a:chOff x="0" y="1691640"/>
            <a:chExt cx="12192000" cy="5166360"/>
          </a:xfrm>
        </p:grpSpPr>
        <p:sp>
          <p:nvSpPr>
            <p:cNvPr id="52" name="Rectangle 51">
              <a:extLst>
                <a:ext uri="{FF2B5EF4-FFF2-40B4-BE49-F238E27FC236}">
                  <a16:creationId xmlns:a16="http://schemas.microsoft.com/office/drawing/2014/main" id="{FDC4C2C0-D57C-4787-A332-D64FE684B294}"/>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11FD1432-F8FC-4709-A096-19D88AFB24BC}"/>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B0CBFD2D-5FBB-4A2C-B457-F7316A7C0567}"/>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0" b="1" dirty="0">
                  <a:solidFill>
                    <a:prstClr val="white">
                      <a:lumMod val="95000"/>
                    </a:prstClr>
                  </a:solidFill>
                  <a:latin typeface="Bahnschrift Condensed" panose="020B0502040204020203" pitchFamily="34" charset="0"/>
                </a:rPr>
                <a:t>Usage</a:t>
              </a:r>
              <a:endPar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endParaRPr>
            </a:p>
          </p:txBody>
        </p:sp>
        <p:pic>
          <p:nvPicPr>
            <p:cNvPr id="55" name="Picture 54">
              <a:extLst>
                <a:ext uri="{FF2B5EF4-FFF2-40B4-BE49-F238E27FC236}">
                  <a16:creationId xmlns:a16="http://schemas.microsoft.com/office/drawing/2014/main" id="{660D355C-53E9-4ED0-B0EC-D9385F82E3DF}"/>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61" name="Group 60">
            <a:extLst>
              <a:ext uri="{FF2B5EF4-FFF2-40B4-BE49-F238E27FC236}">
                <a16:creationId xmlns:a16="http://schemas.microsoft.com/office/drawing/2014/main" id="{5F1A598F-F788-4260-946F-3D31379AF4E5}"/>
              </a:ext>
            </a:extLst>
          </p:cNvPr>
          <p:cNvGrpSpPr/>
          <p:nvPr/>
        </p:nvGrpSpPr>
        <p:grpSpPr>
          <a:xfrm>
            <a:off x="6660" y="5730566"/>
            <a:ext cx="12192000" cy="5166360"/>
            <a:chOff x="0" y="1691640"/>
            <a:chExt cx="12192000" cy="5166360"/>
          </a:xfrm>
        </p:grpSpPr>
        <p:sp>
          <p:nvSpPr>
            <p:cNvPr id="62" name="Rectangle 61">
              <a:extLst>
                <a:ext uri="{FF2B5EF4-FFF2-40B4-BE49-F238E27FC236}">
                  <a16:creationId xmlns:a16="http://schemas.microsoft.com/office/drawing/2014/main" id="{7954DEC4-ACFC-40DE-BF99-D51448194EBE}"/>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909EE4C4-E18B-4EC8-BD15-D014416C23B0}"/>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90B7FA9-F7D1-4050-95B5-457E52302A9A}"/>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Thank You</a:t>
              </a:r>
            </a:p>
          </p:txBody>
        </p:sp>
        <p:pic>
          <p:nvPicPr>
            <p:cNvPr id="65" name="Picture 64">
              <a:extLst>
                <a:ext uri="{FF2B5EF4-FFF2-40B4-BE49-F238E27FC236}">
                  <a16:creationId xmlns:a16="http://schemas.microsoft.com/office/drawing/2014/main" id="{A56BCBC5-CF69-4EE9-8405-22CA654A357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spTree>
    <p:extLst>
      <p:ext uri="{BB962C8B-B14F-4D97-AF65-F5344CB8AC3E}">
        <p14:creationId xmlns:p14="http://schemas.microsoft.com/office/powerpoint/2010/main" val="4051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A850018-A8DE-4E32-8894-ABA950965A63}"/>
              </a:ext>
            </a:extLst>
          </p:cNvPr>
          <p:cNvGrpSpPr/>
          <p:nvPr/>
        </p:nvGrpSpPr>
        <p:grpSpPr>
          <a:xfrm>
            <a:off x="-8" y="-67345"/>
            <a:ext cx="12192000" cy="5208971"/>
            <a:chOff x="0" y="1649029"/>
            <a:chExt cx="12192000" cy="5208971"/>
          </a:xfrm>
        </p:grpSpPr>
        <p:sp>
          <p:nvSpPr>
            <p:cNvPr id="4" name="Rectangle 3">
              <a:extLst>
                <a:ext uri="{FF2B5EF4-FFF2-40B4-BE49-F238E27FC236}">
                  <a16:creationId xmlns:a16="http://schemas.microsoft.com/office/drawing/2014/main" id="{C075B5BC-CA4E-4B4D-BEB2-8214056DB5D9}"/>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188C2F04-573F-4419-9D79-943746356AF6}"/>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02087DA-25B8-461A-B327-97284C35E4E6}"/>
                </a:ext>
              </a:extLst>
            </p:cNvPr>
            <p:cNvSpPr txBox="1"/>
            <p:nvPr/>
          </p:nvSpPr>
          <p:spPr>
            <a:xfrm>
              <a:off x="4461508" y="1649029"/>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About</a:t>
              </a:r>
            </a:p>
          </p:txBody>
        </p:sp>
        <p:pic>
          <p:nvPicPr>
            <p:cNvPr id="10" name="Picture 9">
              <a:extLst>
                <a:ext uri="{FF2B5EF4-FFF2-40B4-BE49-F238E27FC236}">
                  <a16:creationId xmlns:a16="http://schemas.microsoft.com/office/drawing/2014/main" id="{EFEECF9A-63D5-48CF-B786-2ED29920205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41" name="Group 40">
            <a:extLst>
              <a:ext uri="{FF2B5EF4-FFF2-40B4-BE49-F238E27FC236}">
                <a16:creationId xmlns:a16="http://schemas.microsoft.com/office/drawing/2014/main" id="{4ABE085D-6E8F-42F4-88A6-3A82E9C7EB89}"/>
              </a:ext>
            </a:extLst>
          </p:cNvPr>
          <p:cNvGrpSpPr/>
          <p:nvPr/>
        </p:nvGrpSpPr>
        <p:grpSpPr>
          <a:xfrm>
            <a:off x="-4" y="4101917"/>
            <a:ext cx="12192000" cy="5166360"/>
            <a:chOff x="0" y="1658983"/>
            <a:chExt cx="12192000" cy="5166360"/>
          </a:xfrm>
        </p:grpSpPr>
        <p:sp>
          <p:nvSpPr>
            <p:cNvPr id="42" name="Rectangle 41">
              <a:extLst>
                <a:ext uri="{FF2B5EF4-FFF2-40B4-BE49-F238E27FC236}">
                  <a16:creationId xmlns:a16="http://schemas.microsoft.com/office/drawing/2014/main" id="{7204B4AB-E085-4F53-BA0B-3E45720B382A}"/>
                </a:ext>
              </a:extLst>
            </p:cNvPr>
            <p:cNvSpPr/>
            <p:nvPr/>
          </p:nvSpPr>
          <p:spPr>
            <a:xfrm>
              <a:off x="0" y="1658983"/>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021DC11-CD79-44FD-8015-A6C455275A89}"/>
                </a:ext>
              </a:extLst>
            </p:cNvPr>
            <p:cNvSpPr/>
            <p:nvPr/>
          </p:nvSpPr>
          <p:spPr>
            <a:xfrm>
              <a:off x="4631871" y="1658983"/>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99CC"/>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09B26DEA-71FE-418D-AD8B-FADE17CE95EE}"/>
                </a:ext>
              </a:extLst>
            </p:cNvPr>
            <p:cNvSpPr txBox="1"/>
            <p:nvPr/>
          </p:nvSpPr>
          <p:spPr>
            <a:xfrm>
              <a:off x="4495800" y="1658983"/>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Intro</a:t>
              </a:r>
            </a:p>
          </p:txBody>
        </p:sp>
        <p:pic>
          <p:nvPicPr>
            <p:cNvPr id="45" name="Graphic 44">
              <a:extLst>
                <a:ext uri="{FF2B5EF4-FFF2-40B4-BE49-F238E27FC236}">
                  <a16:creationId xmlns:a16="http://schemas.microsoft.com/office/drawing/2014/main" id="{437ECE8F-DE1D-4B93-AB98-4DBC7AA72E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0439" y="2228306"/>
              <a:ext cx="591119" cy="591119"/>
            </a:xfrm>
            <a:prstGeom prst="rect">
              <a:avLst/>
            </a:prstGeom>
          </p:spPr>
        </p:pic>
      </p:grpSp>
      <p:grpSp>
        <p:nvGrpSpPr>
          <p:cNvPr id="46" name="Group 45">
            <a:extLst>
              <a:ext uri="{FF2B5EF4-FFF2-40B4-BE49-F238E27FC236}">
                <a16:creationId xmlns:a16="http://schemas.microsoft.com/office/drawing/2014/main" id="{DEA97BB6-D270-48C6-BE91-6215F8CA3266}"/>
              </a:ext>
            </a:extLst>
          </p:cNvPr>
          <p:cNvGrpSpPr/>
          <p:nvPr/>
        </p:nvGrpSpPr>
        <p:grpSpPr>
          <a:xfrm>
            <a:off x="13320" y="4644024"/>
            <a:ext cx="12192000" cy="5166360"/>
            <a:chOff x="0" y="1691640"/>
            <a:chExt cx="12192000" cy="5166360"/>
          </a:xfrm>
        </p:grpSpPr>
        <p:sp>
          <p:nvSpPr>
            <p:cNvPr id="47" name="Rectangle 46">
              <a:extLst>
                <a:ext uri="{FF2B5EF4-FFF2-40B4-BE49-F238E27FC236}">
                  <a16:creationId xmlns:a16="http://schemas.microsoft.com/office/drawing/2014/main" id="{BDB00825-84D6-49A1-B9A8-8F4543B3C4A3}"/>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6DC3726B-161D-4E6C-B693-DE0744E63CF4}"/>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13C0BAAB-6EF4-4A5E-90C4-13CFD7C72D1F}"/>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Categorization</a:t>
              </a:r>
            </a:p>
          </p:txBody>
        </p:sp>
        <p:pic>
          <p:nvPicPr>
            <p:cNvPr id="50" name="Picture 49">
              <a:extLst>
                <a:ext uri="{FF2B5EF4-FFF2-40B4-BE49-F238E27FC236}">
                  <a16:creationId xmlns:a16="http://schemas.microsoft.com/office/drawing/2014/main" id="{CB5B6D5C-F605-435F-BC36-7923E099A896}"/>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51" name="Group 50">
            <a:extLst>
              <a:ext uri="{FF2B5EF4-FFF2-40B4-BE49-F238E27FC236}">
                <a16:creationId xmlns:a16="http://schemas.microsoft.com/office/drawing/2014/main" id="{D342932F-1D62-47A3-86DB-0CC12C928617}"/>
              </a:ext>
            </a:extLst>
          </p:cNvPr>
          <p:cNvGrpSpPr/>
          <p:nvPr/>
        </p:nvGrpSpPr>
        <p:grpSpPr>
          <a:xfrm>
            <a:off x="0" y="5174541"/>
            <a:ext cx="12192000" cy="5166360"/>
            <a:chOff x="0" y="1691640"/>
            <a:chExt cx="12192000" cy="5166360"/>
          </a:xfrm>
        </p:grpSpPr>
        <p:sp>
          <p:nvSpPr>
            <p:cNvPr id="52" name="Rectangle 51">
              <a:extLst>
                <a:ext uri="{FF2B5EF4-FFF2-40B4-BE49-F238E27FC236}">
                  <a16:creationId xmlns:a16="http://schemas.microsoft.com/office/drawing/2014/main" id="{FDC4C2C0-D57C-4787-A332-D64FE684B294}"/>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11FD1432-F8FC-4709-A096-19D88AFB24BC}"/>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B0CBFD2D-5FBB-4A2C-B457-F7316A7C0567}"/>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Usage</a:t>
              </a:r>
            </a:p>
          </p:txBody>
        </p:sp>
        <p:pic>
          <p:nvPicPr>
            <p:cNvPr id="55" name="Picture 54">
              <a:extLst>
                <a:ext uri="{FF2B5EF4-FFF2-40B4-BE49-F238E27FC236}">
                  <a16:creationId xmlns:a16="http://schemas.microsoft.com/office/drawing/2014/main" id="{660D355C-53E9-4ED0-B0EC-D9385F82E3DF}"/>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61" name="Group 60">
            <a:extLst>
              <a:ext uri="{FF2B5EF4-FFF2-40B4-BE49-F238E27FC236}">
                <a16:creationId xmlns:a16="http://schemas.microsoft.com/office/drawing/2014/main" id="{5F1A598F-F788-4260-946F-3D31379AF4E5}"/>
              </a:ext>
            </a:extLst>
          </p:cNvPr>
          <p:cNvGrpSpPr/>
          <p:nvPr/>
        </p:nvGrpSpPr>
        <p:grpSpPr>
          <a:xfrm>
            <a:off x="6660" y="5730566"/>
            <a:ext cx="12192000" cy="5166360"/>
            <a:chOff x="0" y="1691640"/>
            <a:chExt cx="12192000" cy="5166360"/>
          </a:xfrm>
        </p:grpSpPr>
        <p:sp>
          <p:nvSpPr>
            <p:cNvPr id="62" name="Rectangle 61">
              <a:extLst>
                <a:ext uri="{FF2B5EF4-FFF2-40B4-BE49-F238E27FC236}">
                  <a16:creationId xmlns:a16="http://schemas.microsoft.com/office/drawing/2014/main" id="{7954DEC4-ACFC-40DE-BF99-D51448194EBE}"/>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909EE4C4-E18B-4EC8-BD15-D014416C23B0}"/>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90B7FA9-F7D1-4050-95B5-457E52302A9A}"/>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Thank You</a:t>
              </a:r>
            </a:p>
          </p:txBody>
        </p:sp>
        <p:pic>
          <p:nvPicPr>
            <p:cNvPr id="65" name="Picture 64">
              <a:extLst>
                <a:ext uri="{FF2B5EF4-FFF2-40B4-BE49-F238E27FC236}">
                  <a16:creationId xmlns:a16="http://schemas.microsoft.com/office/drawing/2014/main" id="{A56BCBC5-CF69-4EE9-8405-22CA654A357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sp>
        <p:nvSpPr>
          <p:cNvPr id="2" name="Rectangle 1">
            <a:extLst>
              <a:ext uri="{FF2B5EF4-FFF2-40B4-BE49-F238E27FC236}">
                <a16:creationId xmlns:a16="http://schemas.microsoft.com/office/drawing/2014/main" id="{7A1E6D09-E24F-4D69-B9CB-B5CCF67A7060}"/>
              </a:ext>
            </a:extLst>
          </p:cNvPr>
          <p:cNvSpPr/>
          <p:nvPr/>
        </p:nvSpPr>
        <p:spPr>
          <a:xfrm>
            <a:off x="2168690" y="1426645"/>
            <a:ext cx="7881257" cy="1815882"/>
          </a:xfrm>
          <a:prstGeom prst="rect">
            <a:avLst/>
          </a:prstGeom>
        </p:spPr>
        <p:txBody>
          <a:bodyPr wrap="square">
            <a:spAutoFit/>
          </a:bodyPr>
          <a:lstStyle/>
          <a:p>
            <a:pPr algn="ctr"/>
            <a:r>
              <a:rPr lang="en-IN" sz="2800" dirty="0">
                <a:latin typeface="Arial" panose="020B0604020202020204" pitchFamily="34" charset="0"/>
              </a:rPr>
              <a:t>Multimedia is content that uses a combination of different content forms such as text, audio, images, animations, video and interactive content.</a:t>
            </a:r>
            <a:endParaRPr lang="en-IN" sz="2800" dirty="0"/>
          </a:p>
        </p:txBody>
      </p:sp>
    </p:spTree>
    <p:extLst>
      <p:ext uri="{BB962C8B-B14F-4D97-AF65-F5344CB8AC3E}">
        <p14:creationId xmlns:p14="http://schemas.microsoft.com/office/powerpoint/2010/main" val="58830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A850018-A8DE-4E32-8894-ABA950965A63}"/>
              </a:ext>
            </a:extLst>
          </p:cNvPr>
          <p:cNvGrpSpPr/>
          <p:nvPr/>
        </p:nvGrpSpPr>
        <p:grpSpPr>
          <a:xfrm>
            <a:off x="-8" y="-67345"/>
            <a:ext cx="12192000" cy="5208971"/>
            <a:chOff x="0" y="1649029"/>
            <a:chExt cx="12192000" cy="5208971"/>
          </a:xfrm>
        </p:grpSpPr>
        <p:sp>
          <p:nvSpPr>
            <p:cNvPr id="4" name="Rectangle 3">
              <a:extLst>
                <a:ext uri="{FF2B5EF4-FFF2-40B4-BE49-F238E27FC236}">
                  <a16:creationId xmlns:a16="http://schemas.microsoft.com/office/drawing/2014/main" id="{C075B5BC-CA4E-4B4D-BEB2-8214056DB5D9}"/>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188C2F04-573F-4419-9D79-943746356AF6}"/>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02087DA-25B8-461A-B327-97284C35E4E6}"/>
                </a:ext>
              </a:extLst>
            </p:cNvPr>
            <p:cNvSpPr txBox="1"/>
            <p:nvPr/>
          </p:nvSpPr>
          <p:spPr>
            <a:xfrm>
              <a:off x="4461508" y="1649029"/>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About</a:t>
              </a:r>
            </a:p>
          </p:txBody>
        </p:sp>
        <p:pic>
          <p:nvPicPr>
            <p:cNvPr id="10" name="Picture 9">
              <a:extLst>
                <a:ext uri="{FF2B5EF4-FFF2-40B4-BE49-F238E27FC236}">
                  <a16:creationId xmlns:a16="http://schemas.microsoft.com/office/drawing/2014/main" id="{EFEECF9A-63D5-48CF-B786-2ED29920205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41" name="Group 40">
            <a:extLst>
              <a:ext uri="{FF2B5EF4-FFF2-40B4-BE49-F238E27FC236}">
                <a16:creationId xmlns:a16="http://schemas.microsoft.com/office/drawing/2014/main" id="{4ABE085D-6E8F-42F4-88A6-3A82E9C7EB89}"/>
              </a:ext>
            </a:extLst>
          </p:cNvPr>
          <p:cNvGrpSpPr/>
          <p:nvPr/>
        </p:nvGrpSpPr>
        <p:grpSpPr>
          <a:xfrm>
            <a:off x="-10" y="505783"/>
            <a:ext cx="12192000" cy="5166360"/>
            <a:chOff x="0" y="1658983"/>
            <a:chExt cx="12192000" cy="5166360"/>
          </a:xfrm>
        </p:grpSpPr>
        <p:sp>
          <p:nvSpPr>
            <p:cNvPr id="42" name="Rectangle 41">
              <a:extLst>
                <a:ext uri="{FF2B5EF4-FFF2-40B4-BE49-F238E27FC236}">
                  <a16:creationId xmlns:a16="http://schemas.microsoft.com/office/drawing/2014/main" id="{7204B4AB-E085-4F53-BA0B-3E45720B382A}"/>
                </a:ext>
              </a:extLst>
            </p:cNvPr>
            <p:cNvSpPr/>
            <p:nvPr/>
          </p:nvSpPr>
          <p:spPr>
            <a:xfrm>
              <a:off x="0" y="1658983"/>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021DC11-CD79-44FD-8015-A6C455275A89}"/>
                </a:ext>
              </a:extLst>
            </p:cNvPr>
            <p:cNvSpPr/>
            <p:nvPr/>
          </p:nvSpPr>
          <p:spPr>
            <a:xfrm>
              <a:off x="4631871" y="1658983"/>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99CC"/>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09B26DEA-71FE-418D-AD8B-FADE17CE95EE}"/>
                </a:ext>
              </a:extLst>
            </p:cNvPr>
            <p:cNvSpPr txBox="1"/>
            <p:nvPr/>
          </p:nvSpPr>
          <p:spPr>
            <a:xfrm>
              <a:off x="4495800" y="1658983"/>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Intro</a:t>
              </a:r>
            </a:p>
          </p:txBody>
        </p:sp>
        <p:pic>
          <p:nvPicPr>
            <p:cNvPr id="45" name="Graphic 44">
              <a:extLst>
                <a:ext uri="{FF2B5EF4-FFF2-40B4-BE49-F238E27FC236}">
                  <a16:creationId xmlns:a16="http://schemas.microsoft.com/office/drawing/2014/main" id="{437ECE8F-DE1D-4B93-AB98-4DBC7AA72E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0439" y="2228306"/>
              <a:ext cx="591119" cy="591119"/>
            </a:xfrm>
            <a:prstGeom prst="rect">
              <a:avLst/>
            </a:prstGeom>
          </p:spPr>
        </p:pic>
      </p:grpSp>
      <p:grpSp>
        <p:nvGrpSpPr>
          <p:cNvPr id="46" name="Group 45">
            <a:extLst>
              <a:ext uri="{FF2B5EF4-FFF2-40B4-BE49-F238E27FC236}">
                <a16:creationId xmlns:a16="http://schemas.microsoft.com/office/drawing/2014/main" id="{DEA97BB6-D270-48C6-BE91-6215F8CA3266}"/>
              </a:ext>
            </a:extLst>
          </p:cNvPr>
          <p:cNvGrpSpPr/>
          <p:nvPr/>
        </p:nvGrpSpPr>
        <p:grpSpPr>
          <a:xfrm>
            <a:off x="13320" y="4644024"/>
            <a:ext cx="12192000" cy="5166360"/>
            <a:chOff x="0" y="1691640"/>
            <a:chExt cx="12192000" cy="5166360"/>
          </a:xfrm>
        </p:grpSpPr>
        <p:sp>
          <p:nvSpPr>
            <p:cNvPr id="47" name="Rectangle 46">
              <a:extLst>
                <a:ext uri="{FF2B5EF4-FFF2-40B4-BE49-F238E27FC236}">
                  <a16:creationId xmlns:a16="http://schemas.microsoft.com/office/drawing/2014/main" id="{BDB00825-84D6-49A1-B9A8-8F4543B3C4A3}"/>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6DC3726B-161D-4E6C-B693-DE0744E63CF4}"/>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13C0BAAB-6EF4-4A5E-90C4-13CFD7C72D1F}"/>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Categorization</a:t>
              </a:r>
            </a:p>
          </p:txBody>
        </p:sp>
        <p:pic>
          <p:nvPicPr>
            <p:cNvPr id="50" name="Picture 49">
              <a:extLst>
                <a:ext uri="{FF2B5EF4-FFF2-40B4-BE49-F238E27FC236}">
                  <a16:creationId xmlns:a16="http://schemas.microsoft.com/office/drawing/2014/main" id="{CB5B6D5C-F605-435F-BC36-7923E099A896}"/>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51" name="Group 50">
            <a:extLst>
              <a:ext uri="{FF2B5EF4-FFF2-40B4-BE49-F238E27FC236}">
                <a16:creationId xmlns:a16="http://schemas.microsoft.com/office/drawing/2014/main" id="{D342932F-1D62-47A3-86DB-0CC12C928617}"/>
              </a:ext>
            </a:extLst>
          </p:cNvPr>
          <p:cNvGrpSpPr/>
          <p:nvPr/>
        </p:nvGrpSpPr>
        <p:grpSpPr>
          <a:xfrm>
            <a:off x="0" y="5174541"/>
            <a:ext cx="12192000" cy="5166360"/>
            <a:chOff x="0" y="1691640"/>
            <a:chExt cx="12192000" cy="5166360"/>
          </a:xfrm>
        </p:grpSpPr>
        <p:sp>
          <p:nvSpPr>
            <p:cNvPr id="52" name="Rectangle 51">
              <a:extLst>
                <a:ext uri="{FF2B5EF4-FFF2-40B4-BE49-F238E27FC236}">
                  <a16:creationId xmlns:a16="http://schemas.microsoft.com/office/drawing/2014/main" id="{FDC4C2C0-D57C-4787-A332-D64FE684B294}"/>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11FD1432-F8FC-4709-A096-19D88AFB24BC}"/>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B0CBFD2D-5FBB-4A2C-B457-F7316A7C0567}"/>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Usage</a:t>
              </a:r>
            </a:p>
          </p:txBody>
        </p:sp>
        <p:pic>
          <p:nvPicPr>
            <p:cNvPr id="55" name="Picture 54">
              <a:extLst>
                <a:ext uri="{FF2B5EF4-FFF2-40B4-BE49-F238E27FC236}">
                  <a16:creationId xmlns:a16="http://schemas.microsoft.com/office/drawing/2014/main" id="{660D355C-53E9-4ED0-B0EC-D9385F82E3DF}"/>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61" name="Group 60">
            <a:extLst>
              <a:ext uri="{FF2B5EF4-FFF2-40B4-BE49-F238E27FC236}">
                <a16:creationId xmlns:a16="http://schemas.microsoft.com/office/drawing/2014/main" id="{5F1A598F-F788-4260-946F-3D31379AF4E5}"/>
              </a:ext>
            </a:extLst>
          </p:cNvPr>
          <p:cNvGrpSpPr/>
          <p:nvPr/>
        </p:nvGrpSpPr>
        <p:grpSpPr>
          <a:xfrm>
            <a:off x="6660" y="5730566"/>
            <a:ext cx="12192000" cy="5166360"/>
            <a:chOff x="0" y="1691640"/>
            <a:chExt cx="12192000" cy="5166360"/>
          </a:xfrm>
        </p:grpSpPr>
        <p:sp>
          <p:nvSpPr>
            <p:cNvPr id="62" name="Rectangle 61">
              <a:extLst>
                <a:ext uri="{FF2B5EF4-FFF2-40B4-BE49-F238E27FC236}">
                  <a16:creationId xmlns:a16="http://schemas.microsoft.com/office/drawing/2014/main" id="{7954DEC4-ACFC-40DE-BF99-D51448194EBE}"/>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909EE4C4-E18B-4EC8-BD15-D014416C23B0}"/>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90B7FA9-F7D1-4050-95B5-457E52302A9A}"/>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Thank You</a:t>
              </a:r>
            </a:p>
          </p:txBody>
        </p:sp>
        <p:pic>
          <p:nvPicPr>
            <p:cNvPr id="65" name="Picture 64">
              <a:extLst>
                <a:ext uri="{FF2B5EF4-FFF2-40B4-BE49-F238E27FC236}">
                  <a16:creationId xmlns:a16="http://schemas.microsoft.com/office/drawing/2014/main" id="{A56BCBC5-CF69-4EE9-8405-22CA654A357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sp>
        <p:nvSpPr>
          <p:cNvPr id="5" name="Rectangle 4">
            <a:extLst>
              <a:ext uri="{FF2B5EF4-FFF2-40B4-BE49-F238E27FC236}">
                <a16:creationId xmlns:a16="http://schemas.microsoft.com/office/drawing/2014/main" id="{1F4F42FD-4B4B-4CFE-90EF-CEE5CEFD3D3A}"/>
              </a:ext>
            </a:extLst>
          </p:cNvPr>
          <p:cNvSpPr/>
          <p:nvPr/>
        </p:nvSpPr>
        <p:spPr>
          <a:xfrm>
            <a:off x="957944" y="1911691"/>
            <a:ext cx="10428514" cy="1938992"/>
          </a:xfrm>
          <a:prstGeom prst="rect">
            <a:avLst/>
          </a:prstGeom>
        </p:spPr>
        <p:txBody>
          <a:bodyPr wrap="square">
            <a:spAutoFit/>
          </a:bodyPr>
          <a:lstStyle/>
          <a:p>
            <a:pPr algn="ctr"/>
            <a:r>
              <a:rPr lang="en-IN" sz="2400" dirty="0">
                <a:latin typeface="Arial" panose="020B0604020202020204" pitchFamily="34" charset="0"/>
                <a:cs typeface="Arial" panose="020B0604020202020204" pitchFamily="34" charset="0"/>
              </a:rPr>
              <a:t>The term multimedia was coined by singer and artist Bob Goldstein (later '</a:t>
            </a:r>
            <a:r>
              <a:rPr lang="en-IN" sz="2400" dirty="0" err="1">
                <a:latin typeface="Arial" panose="020B0604020202020204" pitchFamily="34" charset="0"/>
                <a:cs typeface="Arial" panose="020B0604020202020204" pitchFamily="34" charset="0"/>
              </a:rPr>
              <a:t>Bobb</a:t>
            </a:r>
            <a:r>
              <a:rPr lang="en-IN" sz="2400" dirty="0">
                <a:latin typeface="Arial" panose="020B0604020202020204" pitchFamily="34" charset="0"/>
                <a:cs typeface="Arial" panose="020B0604020202020204" pitchFamily="34" charset="0"/>
              </a:rPr>
              <a:t> Goldstein') to promote the July 1966 opening of his "Lightworks at L'Oursin" show at Southampton, Long Island. Goldstein was perhaps aware of an American artist named Dick Higgins, who had two years previously discussed a new approach to art-making he called "intermedia".</a:t>
            </a:r>
          </a:p>
        </p:txBody>
      </p:sp>
    </p:spTree>
    <p:extLst>
      <p:ext uri="{BB962C8B-B14F-4D97-AF65-F5344CB8AC3E}">
        <p14:creationId xmlns:p14="http://schemas.microsoft.com/office/powerpoint/2010/main" val="177210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ppt_x"/>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A850018-A8DE-4E32-8894-ABA950965A63}"/>
              </a:ext>
            </a:extLst>
          </p:cNvPr>
          <p:cNvGrpSpPr/>
          <p:nvPr/>
        </p:nvGrpSpPr>
        <p:grpSpPr>
          <a:xfrm>
            <a:off x="-8" y="-67345"/>
            <a:ext cx="12192000" cy="5208971"/>
            <a:chOff x="0" y="1649029"/>
            <a:chExt cx="12192000" cy="5208971"/>
          </a:xfrm>
        </p:grpSpPr>
        <p:sp>
          <p:nvSpPr>
            <p:cNvPr id="4" name="Rectangle 3">
              <a:extLst>
                <a:ext uri="{FF2B5EF4-FFF2-40B4-BE49-F238E27FC236}">
                  <a16:creationId xmlns:a16="http://schemas.microsoft.com/office/drawing/2014/main" id="{C075B5BC-CA4E-4B4D-BEB2-8214056DB5D9}"/>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188C2F04-573F-4419-9D79-943746356AF6}"/>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02087DA-25B8-461A-B327-97284C35E4E6}"/>
                </a:ext>
              </a:extLst>
            </p:cNvPr>
            <p:cNvSpPr txBox="1"/>
            <p:nvPr/>
          </p:nvSpPr>
          <p:spPr>
            <a:xfrm>
              <a:off x="4461508" y="1649029"/>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About</a:t>
              </a:r>
            </a:p>
          </p:txBody>
        </p:sp>
        <p:pic>
          <p:nvPicPr>
            <p:cNvPr id="10" name="Picture 9">
              <a:extLst>
                <a:ext uri="{FF2B5EF4-FFF2-40B4-BE49-F238E27FC236}">
                  <a16:creationId xmlns:a16="http://schemas.microsoft.com/office/drawing/2014/main" id="{EFEECF9A-63D5-48CF-B786-2ED29920205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41" name="Group 40">
            <a:extLst>
              <a:ext uri="{FF2B5EF4-FFF2-40B4-BE49-F238E27FC236}">
                <a16:creationId xmlns:a16="http://schemas.microsoft.com/office/drawing/2014/main" id="{4ABE085D-6E8F-42F4-88A6-3A82E9C7EB89}"/>
              </a:ext>
            </a:extLst>
          </p:cNvPr>
          <p:cNvGrpSpPr/>
          <p:nvPr/>
        </p:nvGrpSpPr>
        <p:grpSpPr>
          <a:xfrm>
            <a:off x="-10" y="505783"/>
            <a:ext cx="12192000" cy="5166360"/>
            <a:chOff x="0" y="1658983"/>
            <a:chExt cx="12192000" cy="5166360"/>
          </a:xfrm>
        </p:grpSpPr>
        <p:sp>
          <p:nvSpPr>
            <p:cNvPr id="42" name="Rectangle 41">
              <a:extLst>
                <a:ext uri="{FF2B5EF4-FFF2-40B4-BE49-F238E27FC236}">
                  <a16:creationId xmlns:a16="http://schemas.microsoft.com/office/drawing/2014/main" id="{7204B4AB-E085-4F53-BA0B-3E45720B382A}"/>
                </a:ext>
              </a:extLst>
            </p:cNvPr>
            <p:cNvSpPr/>
            <p:nvPr/>
          </p:nvSpPr>
          <p:spPr>
            <a:xfrm>
              <a:off x="0" y="1658983"/>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021DC11-CD79-44FD-8015-A6C455275A89}"/>
                </a:ext>
              </a:extLst>
            </p:cNvPr>
            <p:cNvSpPr/>
            <p:nvPr/>
          </p:nvSpPr>
          <p:spPr>
            <a:xfrm>
              <a:off x="4631871" y="1658983"/>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99CC"/>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09B26DEA-71FE-418D-AD8B-FADE17CE95EE}"/>
                </a:ext>
              </a:extLst>
            </p:cNvPr>
            <p:cNvSpPr txBox="1"/>
            <p:nvPr/>
          </p:nvSpPr>
          <p:spPr>
            <a:xfrm>
              <a:off x="4495800" y="1658983"/>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Intro</a:t>
              </a:r>
            </a:p>
          </p:txBody>
        </p:sp>
        <p:pic>
          <p:nvPicPr>
            <p:cNvPr id="45" name="Graphic 44">
              <a:extLst>
                <a:ext uri="{FF2B5EF4-FFF2-40B4-BE49-F238E27FC236}">
                  <a16:creationId xmlns:a16="http://schemas.microsoft.com/office/drawing/2014/main" id="{437ECE8F-DE1D-4B93-AB98-4DBC7AA72E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0439" y="2228306"/>
              <a:ext cx="591119" cy="591119"/>
            </a:xfrm>
            <a:prstGeom prst="rect">
              <a:avLst/>
            </a:prstGeom>
          </p:spPr>
        </p:pic>
      </p:grpSp>
      <p:grpSp>
        <p:nvGrpSpPr>
          <p:cNvPr id="46" name="Group 45">
            <a:extLst>
              <a:ext uri="{FF2B5EF4-FFF2-40B4-BE49-F238E27FC236}">
                <a16:creationId xmlns:a16="http://schemas.microsoft.com/office/drawing/2014/main" id="{DEA97BB6-D270-48C6-BE91-6215F8CA3266}"/>
              </a:ext>
            </a:extLst>
          </p:cNvPr>
          <p:cNvGrpSpPr/>
          <p:nvPr/>
        </p:nvGrpSpPr>
        <p:grpSpPr>
          <a:xfrm>
            <a:off x="0" y="1061808"/>
            <a:ext cx="12192000" cy="5166360"/>
            <a:chOff x="0" y="1691640"/>
            <a:chExt cx="12192000" cy="5166360"/>
          </a:xfrm>
        </p:grpSpPr>
        <p:sp>
          <p:nvSpPr>
            <p:cNvPr id="47" name="Rectangle 46">
              <a:extLst>
                <a:ext uri="{FF2B5EF4-FFF2-40B4-BE49-F238E27FC236}">
                  <a16:creationId xmlns:a16="http://schemas.microsoft.com/office/drawing/2014/main" id="{BDB00825-84D6-49A1-B9A8-8F4543B3C4A3}"/>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6DC3726B-161D-4E6C-B693-DE0744E63CF4}"/>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13C0BAAB-6EF4-4A5E-90C4-13CFD7C72D1F}"/>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Categorization</a:t>
              </a:r>
            </a:p>
          </p:txBody>
        </p:sp>
        <p:pic>
          <p:nvPicPr>
            <p:cNvPr id="50" name="Picture 49">
              <a:extLst>
                <a:ext uri="{FF2B5EF4-FFF2-40B4-BE49-F238E27FC236}">
                  <a16:creationId xmlns:a16="http://schemas.microsoft.com/office/drawing/2014/main" id="{CB5B6D5C-F605-435F-BC36-7923E099A896}"/>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51" name="Group 50">
            <a:extLst>
              <a:ext uri="{FF2B5EF4-FFF2-40B4-BE49-F238E27FC236}">
                <a16:creationId xmlns:a16="http://schemas.microsoft.com/office/drawing/2014/main" id="{D342932F-1D62-47A3-86DB-0CC12C928617}"/>
              </a:ext>
            </a:extLst>
          </p:cNvPr>
          <p:cNvGrpSpPr/>
          <p:nvPr/>
        </p:nvGrpSpPr>
        <p:grpSpPr>
          <a:xfrm>
            <a:off x="0" y="5174541"/>
            <a:ext cx="12192000" cy="5166360"/>
            <a:chOff x="0" y="1691640"/>
            <a:chExt cx="12192000" cy="5166360"/>
          </a:xfrm>
        </p:grpSpPr>
        <p:sp>
          <p:nvSpPr>
            <p:cNvPr id="52" name="Rectangle 51">
              <a:extLst>
                <a:ext uri="{FF2B5EF4-FFF2-40B4-BE49-F238E27FC236}">
                  <a16:creationId xmlns:a16="http://schemas.microsoft.com/office/drawing/2014/main" id="{FDC4C2C0-D57C-4787-A332-D64FE684B294}"/>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11FD1432-F8FC-4709-A096-19D88AFB24BC}"/>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B0CBFD2D-5FBB-4A2C-B457-F7316A7C0567}"/>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Usage</a:t>
              </a:r>
            </a:p>
          </p:txBody>
        </p:sp>
        <p:pic>
          <p:nvPicPr>
            <p:cNvPr id="55" name="Picture 54">
              <a:extLst>
                <a:ext uri="{FF2B5EF4-FFF2-40B4-BE49-F238E27FC236}">
                  <a16:creationId xmlns:a16="http://schemas.microsoft.com/office/drawing/2014/main" id="{660D355C-53E9-4ED0-B0EC-D9385F82E3DF}"/>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61" name="Group 60">
            <a:extLst>
              <a:ext uri="{FF2B5EF4-FFF2-40B4-BE49-F238E27FC236}">
                <a16:creationId xmlns:a16="http://schemas.microsoft.com/office/drawing/2014/main" id="{5F1A598F-F788-4260-946F-3D31379AF4E5}"/>
              </a:ext>
            </a:extLst>
          </p:cNvPr>
          <p:cNvGrpSpPr/>
          <p:nvPr/>
        </p:nvGrpSpPr>
        <p:grpSpPr>
          <a:xfrm>
            <a:off x="6660" y="5730566"/>
            <a:ext cx="12192000" cy="5166360"/>
            <a:chOff x="0" y="1691640"/>
            <a:chExt cx="12192000" cy="5166360"/>
          </a:xfrm>
        </p:grpSpPr>
        <p:sp>
          <p:nvSpPr>
            <p:cNvPr id="62" name="Rectangle 61">
              <a:extLst>
                <a:ext uri="{FF2B5EF4-FFF2-40B4-BE49-F238E27FC236}">
                  <a16:creationId xmlns:a16="http://schemas.microsoft.com/office/drawing/2014/main" id="{7954DEC4-ACFC-40DE-BF99-D51448194EBE}"/>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909EE4C4-E18B-4EC8-BD15-D014416C23B0}"/>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90B7FA9-F7D1-4050-95B5-457E52302A9A}"/>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Thank You</a:t>
              </a:r>
            </a:p>
          </p:txBody>
        </p:sp>
        <p:pic>
          <p:nvPicPr>
            <p:cNvPr id="65" name="Picture 64">
              <a:extLst>
                <a:ext uri="{FF2B5EF4-FFF2-40B4-BE49-F238E27FC236}">
                  <a16:creationId xmlns:a16="http://schemas.microsoft.com/office/drawing/2014/main" id="{A56BCBC5-CF69-4EE9-8405-22CA654A357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sp>
        <p:nvSpPr>
          <p:cNvPr id="2" name="Rectangle 1">
            <a:extLst>
              <a:ext uri="{FF2B5EF4-FFF2-40B4-BE49-F238E27FC236}">
                <a16:creationId xmlns:a16="http://schemas.microsoft.com/office/drawing/2014/main" id="{4BFAD8F7-12A5-4E43-B2B3-F914F087585C}"/>
              </a:ext>
            </a:extLst>
          </p:cNvPr>
          <p:cNvSpPr/>
          <p:nvPr/>
        </p:nvSpPr>
        <p:spPr>
          <a:xfrm>
            <a:off x="6660" y="2274838"/>
            <a:ext cx="12178670" cy="2308324"/>
          </a:xfrm>
          <a:prstGeom prst="rect">
            <a:avLst/>
          </a:prstGeom>
        </p:spPr>
        <p:txBody>
          <a:bodyPr wrap="square">
            <a:spAutoFit/>
          </a:bodyPr>
          <a:lstStyle/>
          <a:p>
            <a:r>
              <a:rPr lang="en-IN" sz="2400" dirty="0">
                <a:solidFill>
                  <a:srgbClr val="222222"/>
                </a:solidFill>
                <a:latin typeface="Arial" panose="020B0604020202020204" pitchFamily="34" charset="0"/>
              </a:rPr>
              <a:t>Multimedia may be broadly divided into linear and non-linear categories:</a:t>
            </a:r>
          </a:p>
          <a:p>
            <a:endParaRPr lang="en-IN" sz="2400" dirty="0">
              <a:solidFill>
                <a:srgbClr val="222222"/>
              </a:solidFill>
              <a:latin typeface="Arial" panose="020B0604020202020204" pitchFamily="34" charset="0"/>
            </a:endParaRPr>
          </a:p>
          <a:p>
            <a:pPr marL="342900" indent="-342900">
              <a:buFont typeface="Arial" panose="020B0604020202020204" pitchFamily="34" charset="0"/>
              <a:buChar char="•"/>
            </a:pPr>
            <a:r>
              <a:rPr lang="en-IN" sz="2400" dirty="0">
                <a:solidFill>
                  <a:srgbClr val="222222"/>
                </a:solidFill>
                <a:latin typeface="Arial" panose="020B0604020202020204" pitchFamily="34" charset="0"/>
              </a:rPr>
              <a:t>Linear active content progresses often without any navigational control for the viewer such as a cinema presentation.</a:t>
            </a:r>
          </a:p>
          <a:p>
            <a:pPr marL="342900" indent="-342900">
              <a:buFont typeface="Arial" panose="020B0604020202020204" pitchFamily="34" charset="0"/>
              <a:buChar char="•"/>
            </a:pPr>
            <a:r>
              <a:rPr lang="en-IN" sz="2400" dirty="0">
                <a:solidFill>
                  <a:srgbClr val="222222"/>
                </a:solidFill>
                <a:latin typeface="Arial" panose="020B0604020202020204" pitchFamily="34" charset="0"/>
              </a:rPr>
              <a:t>Non-linear uses interactivity to control progress as with a video game or self-paced computer-based training. Hypermedia is an example of non-linear content.</a:t>
            </a:r>
            <a:endParaRPr lang="en-IN" sz="24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6177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750" fill="hold"/>
                                        <p:tgtEl>
                                          <p:spTgt spid="46"/>
                                        </p:tgtEl>
                                        <p:attrNameLst>
                                          <p:attrName>ppt_x</p:attrName>
                                        </p:attrNameLst>
                                      </p:cBhvr>
                                      <p:tavLst>
                                        <p:tav tm="0">
                                          <p:val>
                                            <p:strVal val="#ppt_x"/>
                                          </p:val>
                                        </p:tav>
                                        <p:tav tm="100000">
                                          <p:val>
                                            <p:strVal val="#ppt_x"/>
                                          </p:val>
                                        </p:tav>
                                      </p:tavLst>
                                    </p:anim>
                                    <p:anim calcmode="lin" valueType="num">
                                      <p:cBhvr additive="base">
                                        <p:cTn id="8" dur="75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A850018-A8DE-4E32-8894-ABA950965A63}"/>
              </a:ext>
            </a:extLst>
          </p:cNvPr>
          <p:cNvGrpSpPr/>
          <p:nvPr/>
        </p:nvGrpSpPr>
        <p:grpSpPr>
          <a:xfrm>
            <a:off x="-8" y="-67345"/>
            <a:ext cx="12192000" cy="5208971"/>
            <a:chOff x="0" y="1649029"/>
            <a:chExt cx="12192000" cy="5208971"/>
          </a:xfrm>
        </p:grpSpPr>
        <p:sp>
          <p:nvSpPr>
            <p:cNvPr id="4" name="Rectangle 3">
              <a:extLst>
                <a:ext uri="{FF2B5EF4-FFF2-40B4-BE49-F238E27FC236}">
                  <a16:creationId xmlns:a16="http://schemas.microsoft.com/office/drawing/2014/main" id="{C075B5BC-CA4E-4B4D-BEB2-8214056DB5D9}"/>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188C2F04-573F-4419-9D79-943746356AF6}"/>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02087DA-25B8-461A-B327-97284C35E4E6}"/>
                </a:ext>
              </a:extLst>
            </p:cNvPr>
            <p:cNvSpPr txBox="1"/>
            <p:nvPr/>
          </p:nvSpPr>
          <p:spPr>
            <a:xfrm>
              <a:off x="4461508" y="1649029"/>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About</a:t>
              </a:r>
            </a:p>
          </p:txBody>
        </p:sp>
        <p:pic>
          <p:nvPicPr>
            <p:cNvPr id="10" name="Picture 9">
              <a:extLst>
                <a:ext uri="{FF2B5EF4-FFF2-40B4-BE49-F238E27FC236}">
                  <a16:creationId xmlns:a16="http://schemas.microsoft.com/office/drawing/2014/main" id="{EFEECF9A-63D5-48CF-B786-2ED29920205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41" name="Group 40">
            <a:extLst>
              <a:ext uri="{FF2B5EF4-FFF2-40B4-BE49-F238E27FC236}">
                <a16:creationId xmlns:a16="http://schemas.microsoft.com/office/drawing/2014/main" id="{4ABE085D-6E8F-42F4-88A6-3A82E9C7EB89}"/>
              </a:ext>
            </a:extLst>
          </p:cNvPr>
          <p:cNvGrpSpPr/>
          <p:nvPr/>
        </p:nvGrpSpPr>
        <p:grpSpPr>
          <a:xfrm>
            <a:off x="-10" y="505783"/>
            <a:ext cx="12192000" cy="5166360"/>
            <a:chOff x="0" y="1658983"/>
            <a:chExt cx="12192000" cy="5166360"/>
          </a:xfrm>
        </p:grpSpPr>
        <p:sp>
          <p:nvSpPr>
            <p:cNvPr id="42" name="Rectangle 41">
              <a:extLst>
                <a:ext uri="{FF2B5EF4-FFF2-40B4-BE49-F238E27FC236}">
                  <a16:creationId xmlns:a16="http://schemas.microsoft.com/office/drawing/2014/main" id="{7204B4AB-E085-4F53-BA0B-3E45720B382A}"/>
                </a:ext>
              </a:extLst>
            </p:cNvPr>
            <p:cNvSpPr/>
            <p:nvPr/>
          </p:nvSpPr>
          <p:spPr>
            <a:xfrm>
              <a:off x="0" y="1658983"/>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021DC11-CD79-44FD-8015-A6C455275A89}"/>
                </a:ext>
              </a:extLst>
            </p:cNvPr>
            <p:cNvSpPr/>
            <p:nvPr/>
          </p:nvSpPr>
          <p:spPr>
            <a:xfrm>
              <a:off x="4631871" y="1658983"/>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99CC"/>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09B26DEA-71FE-418D-AD8B-FADE17CE95EE}"/>
                </a:ext>
              </a:extLst>
            </p:cNvPr>
            <p:cNvSpPr txBox="1"/>
            <p:nvPr/>
          </p:nvSpPr>
          <p:spPr>
            <a:xfrm>
              <a:off x="4495800" y="1658983"/>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Intro</a:t>
              </a:r>
            </a:p>
          </p:txBody>
        </p:sp>
        <p:pic>
          <p:nvPicPr>
            <p:cNvPr id="45" name="Graphic 44">
              <a:extLst>
                <a:ext uri="{FF2B5EF4-FFF2-40B4-BE49-F238E27FC236}">
                  <a16:creationId xmlns:a16="http://schemas.microsoft.com/office/drawing/2014/main" id="{437ECE8F-DE1D-4B93-AB98-4DBC7AA72E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0439" y="2228306"/>
              <a:ext cx="591119" cy="591119"/>
            </a:xfrm>
            <a:prstGeom prst="rect">
              <a:avLst/>
            </a:prstGeom>
          </p:spPr>
        </p:pic>
      </p:grpSp>
      <p:grpSp>
        <p:nvGrpSpPr>
          <p:cNvPr id="46" name="Group 45">
            <a:extLst>
              <a:ext uri="{FF2B5EF4-FFF2-40B4-BE49-F238E27FC236}">
                <a16:creationId xmlns:a16="http://schemas.microsoft.com/office/drawing/2014/main" id="{DEA97BB6-D270-48C6-BE91-6215F8CA3266}"/>
              </a:ext>
            </a:extLst>
          </p:cNvPr>
          <p:cNvGrpSpPr/>
          <p:nvPr/>
        </p:nvGrpSpPr>
        <p:grpSpPr>
          <a:xfrm>
            <a:off x="0" y="1061808"/>
            <a:ext cx="12192000" cy="5166360"/>
            <a:chOff x="0" y="1691640"/>
            <a:chExt cx="12192000" cy="5166360"/>
          </a:xfrm>
        </p:grpSpPr>
        <p:sp>
          <p:nvSpPr>
            <p:cNvPr id="47" name="Rectangle 46">
              <a:extLst>
                <a:ext uri="{FF2B5EF4-FFF2-40B4-BE49-F238E27FC236}">
                  <a16:creationId xmlns:a16="http://schemas.microsoft.com/office/drawing/2014/main" id="{BDB00825-84D6-49A1-B9A8-8F4543B3C4A3}"/>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6DC3726B-161D-4E6C-B693-DE0744E63CF4}"/>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13C0BAAB-6EF4-4A5E-90C4-13CFD7C72D1F}"/>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Categorization</a:t>
              </a:r>
            </a:p>
          </p:txBody>
        </p:sp>
        <p:pic>
          <p:nvPicPr>
            <p:cNvPr id="50" name="Picture 49">
              <a:extLst>
                <a:ext uri="{FF2B5EF4-FFF2-40B4-BE49-F238E27FC236}">
                  <a16:creationId xmlns:a16="http://schemas.microsoft.com/office/drawing/2014/main" id="{CB5B6D5C-F605-435F-BC36-7923E099A896}"/>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51" name="Group 50">
            <a:extLst>
              <a:ext uri="{FF2B5EF4-FFF2-40B4-BE49-F238E27FC236}">
                <a16:creationId xmlns:a16="http://schemas.microsoft.com/office/drawing/2014/main" id="{D342932F-1D62-47A3-86DB-0CC12C928617}"/>
              </a:ext>
            </a:extLst>
          </p:cNvPr>
          <p:cNvGrpSpPr/>
          <p:nvPr/>
        </p:nvGrpSpPr>
        <p:grpSpPr>
          <a:xfrm>
            <a:off x="0" y="1592325"/>
            <a:ext cx="12192000" cy="5166360"/>
            <a:chOff x="0" y="1691640"/>
            <a:chExt cx="12192000" cy="5166360"/>
          </a:xfrm>
        </p:grpSpPr>
        <p:sp>
          <p:nvSpPr>
            <p:cNvPr id="52" name="Rectangle 51">
              <a:extLst>
                <a:ext uri="{FF2B5EF4-FFF2-40B4-BE49-F238E27FC236}">
                  <a16:creationId xmlns:a16="http://schemas.microsoft.com/office/drawing/2014/main" id="{FDC4C2C0-D57C-4787-A332-D64FE684B294}"/>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11FD1432-F8FC-4709-A096-19D88AFB24BC}"/>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B0CBFD2D-5FBB-4A2C-B457-F7316A7C0567}"/>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Usage</a:t>
              </a:r>
            </a:p>
          </p:txBody>
        </p:sp>
        <p:pic>
          <p:nvPicPr>
            <p:cNvPr id="55" name="Picture 54">
              <a:extLst>
                <a:ext uri="{FF2B5EF4-FFF2-40B4-BE49-F238E27FC236}">
                  <a16:creationId xmlns:a16="http://schemas.microsoft.com/office/drawing/2014/main" id="{660D355C-53E9-4ED0-B0EC-D9385F82E3DF}"/>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61" name="Group 60">
            <a:extLst>
              <a:ext uri="{FF2B5EF4-FFF2-40B4-BE49-F238E27FC236}">
                <a16:creationId xmlns:a16="http://schemas.microsoft.com/office/drawing/2014/main" id="{5F1A598F-F788-4260-946F-3D31379AF4E5}"/>
              </a:ext>
            </a:extLst>
          </p:cNvPr>
          <p:cNvGrpSpPr/>
          <p:nvPr/>
        </p:nvGrpSpPr>
        <p:grpSpPr>
          <a:xfrm>
            <a:off x="6660" y="5730566"/>
            <a:ext cx="12192000" cy="5166360"/>
            <a:chOff x="0" y="1691640"/>
            <a:chExt cx="12192000" cy="5166360"/>
          </a:xfrm>
        </p:grpSpPr>
        <p:sp>
          <p:nvSpPr>
            <p:cNvPr id="62" name="Rectangle 61">
              <a:extLst>
                <a:ext uri="{FF2B5EF4-FFF2-40B4-BE49-F238E27FC236}">
                  <a16:creationId xmlns:a16="http://schemas.microsoft.com/office/drawing/2014/main" id="{7954DEC4-ACFC-40DE-BF99-D51448194EBE}"/>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909EE4C4-E18B-4EC8-BD15-D014416C23B0}"/>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90B7FA9-F7D1-4050-95B5-457E52302A9A}"/>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Thank You</a:t>
              </a:r>
            </a:p>
          </p:txBody>
        </p:sp>
        <p:pic>
          <p:nvPicPr>
            <p:cNvPr id="65" name="Picture 64">
              <a:extLst>
                <a:ext uri="{FF2B5EF4-FFF2-40B4-BE49-F238E27FC236}">
                  <a16:creationId xmlns:a16="http://schemas.microsoft.com/office/drawing/2014/main" id="{A56BCBC5-CF69-4EE9-8405-22CA654A357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sp>
        <p:nvSpPr>
          <p:cNvPr id="2" name="Rectangle 1">
            <a:extLst>
              <a:ext uri="{FF2B5EF4-FFF2-40B4-BE49-F238E27FC236}">
                <a16:creationId xmlns:a16="http://schemas.microsoft.com/office/drawing/2014/main" id="{7E402D05-F557-403B-B024-4D8864625BA6}"/>
              </a:ext>
            </a:extLst>
          </p:cNvPr>
          <p:cNvSpPr/>
          <p:nvPr/>
        </p:nvSpPr>
        <p:spPr>
          <a:xfrm>
            <a:off x="6660" y="2666551"/>
            <a:ext cx="12185330" cy="1015663"/>
          </a:xfrm>
          <a:prstGeom prst="rect">
            <a:avLst/>
          </a:prstGeom>
        </p:spPr>
        <p:txBody>
          <a:bodyPr wrap="square">
            <a:spAutoFit/>
          </a:bodyPr>
          <a:lstStyle/>
          <a:p>
            <a:pPr algn="ctr"/>
            <a:r>
              <a:rPr lang="en-IN" sz="2000" dirty="0">
                <a:solidFill>
                  <a:srgbClr val="222222"/>
                </a:solidFill>
                <a:latin typeface="Arial" panose="020B0604020202020204" pitchFamily="34" charset="0"/>
              </a:rPr>
              <a:t>Multimedia finds its application in various areas including, but not limited to, advertisements, art, education, entertainment, engineering, medicine, mathematics, business, scientific research and spatial temporal applications. Several examples are as follows:</a:t>
            </a:r>
            <a:endParaRPr lang="en-IN" sz="2000" dirty="0"/>
          </a:p>
        </p:txBody>
      </p:sp>
      <p:sp>
        <p:nvSpPr>
          <p:cNvPr id="5" name="Rectangle 4">
            <a:extLst>
              <a:ext uri="{FF2B5EF4-FFF2-40B4-BE49-F238E27FC236}">
                <a16:creationId xmlns:a16="http://schemas.microsoft.com/office/drawing/2014/main" id="{6B0FB65D-6D5A-4BEE-9A36-EA9523B6E831}"/>
              </a:ext>
            </a:extLst>
          </p:cNvPr>
          <p:cNvSpPr/>
          <p:nvPr/>
        </p:nvSpPr>
        <p:spPr>
          <a:xfrm>
            <a:off x="4027714" y="3722535"/>
            <a:ext cx="3743725" cy="1631216"/>
          </a:xfrm>
          <a:prstGeom prst="rect">
            <a:avLst/>
          </a:prstGeom>
        </p:spPr>
        <p:txBody>
          <a:bodyPr wrap="square">
            <a:spAutoFit/>
          </a:bodyPr>
          <a:lstStyle/>
          <a:p>
            <a:pPr algn="ctr"/>
            <a:r>
              <a:rPr lang="en-IN" sz="2000" b="1" dirty="0">
                <a:solidFill>
                  <a:srgbClr val="000000"/>
                </a:solidFill>
                <a:latin typeface="Arial" panose="020B0604020202020204" pitchFamily="34" charset="0"/>
                <a:cs typeface="Arial" panose="020B0604020202020204" pitchFamily="34" charset="0"/>
              </a:rPr>
              <a:t>Creative industries</a:t>
            </a:r>
          </a:p>
          <a:p>
            <a:pPr algn="ctr"/>
            <a:r>
              <a:rPr lang="en-IN" sz="2000" b="1" dirty="0">
                <a:solidFill>
                  <a:srgbClr val="000000"/>
                </a:solidFill>
                <a:latin typeface="Arial" panose="020B0604020202020204" pitchFamily="34" charset="0"/>
                <a:cs typeface="Arial" panose="020B0604020202020204" pitchFamily="34" charset="0"/>
              </a:rPr>
              <a:t>Commercial uses</a:t>
            </a:r>
          </a:p>
          <a:p>
            <a:pPr algn="ctr"/>
            <a:r>
              <a:rPr lang="en-IN" sz="2000" b="1" dirty="0">
                <a:solidFill>
                  <a:srgbClr val="000000"/>
                </a:solidFill>
                <a:latin typeface="Arial" panose="020B0604020202020204" pitchFamily="34" charset="0"/>
                <a:cs typeface="Arial" panose="020B0604020202020204" pitchFamily="34" charset="0"/>
              </a:rPr>
              <a:t>Entertainment and fine arts</a:t>
            </a:r>
          </a:p>
          <a:p>
            <a:pPr algn="ctr"/>
            <a:r>
              <a:rPr lang="en-IN" sz="2000" b="1" dirty="0">
                <a:latin typeface="Arial" panose="020B0604020202020204" pitchFamily="34" charset="0"/>
                <a:cs typeface="Arial" panose="020B0604020202020204" pitchFamily="34" charset="0"/>
              </a:rPr>
              <a:t>Education</a:t>
            </a:r>
          </a:p>
          <a:p>
            <a:pPr algn="ctr"/>
            <a:r>
              <a:rPr lang="en-IN" sz="2000" b="1" dirty="0">
                <a:solidFill>
                  <a:srgbClr val="000000"/>
                </a:solidFill>
                <a:latin typeface="Arial" panose="020B0604020202020204" pitchFamily="34" charset="0"/>
                <a:cs typeface="Arial" panose="020B0604020202020204" pitchFamily="34" charset="0"/>
              </a:rPr>
              <a:t>Social work</a:t>
            </a:r>
            <a:endParaRPr lang="en-IN" sz="2000" b="1"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33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A850018-A8DE-4E32-8894-ABA950965A63}"/>
              </a:ext>
            </a:extLst>
          </p:cNvPr>
          <p:cNvGrpSpPr/>
          <p:nvPr/>
        </p:nvGrpSpPr>
        <p:grpSpPr>
          <a:xfrm>
            <a:off x="-8" y="-67345"/>
            <a:ext cx="12192000" cy="5208971"/>
            <a:chOff x="0" y="1649029"/>
            <a:chExt cx="12192000" cy="5208971"/>
          </a:xfrm>
        </p:grpSpPr>
        <p:sp>
          <p:nvSpPr>
            <p:cNvPr id="4" name="Rectangle 3">
              <a:extLst>
                <a:ext uri="{FF2B5EF4-FFF2-40B4-BE49-F238E27FC236}">
                  <a16:creationId xmlns:a16="http://schemas.microsoft.com/office/drawing/2014/main" id="{C075B5BC-CA4E-4B4D-BEB2-8214056DB5D9}"/>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188C2F04-573F-4419-9D79-943746356AF6}"/>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02087DA-25B8-461A-B327-97284C35E4E6}"/>
                </a:ext>
              </a:extLst>
            </p:cNvPr>
            <p:cNvSpPr txBox="1"/>
            <p:nvPr/>
          </p:nvSpPr>
          <p:spPr>
            <a:xfrm>
              <a:off x="4461508" y="1649029"/>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About</a:t>
              </a:r>
            </a:p>
          </p:txBody>
        </p:sp>
        <p:pic>
          <p:nvPicPr>
            <p:cNvPr id="10" name="Picture 9">
              <a:extLst>
                <a:ext uri="{FF2B5EF4-FFF2-40B4-BE49-F238E27FC236}">
                  <a16:creationId xmlns:a16="http://schemas.microsoft.com/office/drawing/2014/main" id="{EFEECF9A-63D5-48CF-B786-2ED29920205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41" name="Group 40">
            <a:extLst>
              <a:ext uri="{FF2B5EF4-FFF2-40B4-BE49-F238E27FC236}">
                <a16:creationId xmlns:a16="http://schemas.microsoft.com/office/drawing/2014/main" id="{4ABE085D-6E8F-42F4-88A6-3A82E9C7EB89}"/>
              </a:ext>
            </a:extLst>
          </p:cNvPr>
          <p:cNvGrpSpPr/>
          <p:nvPr/>
        </p:nvGrpSpPr>
        <p:grpSpPr>
          <a:xfrm>
            <a:off x="-10" y="505783"/>
            <a:ext cx="12192000" cy="5166360"/>
            <a:chOff x="0" y="1658983"/>
            <a:chExt cx="12192000" cy="5166360"/>
          </a:xfrm>
        </p:grpSpPr>
        <p:sp>
          <p:nvSpPr>
            <p:cNvPr id="42" name="Rectangle 41">
              <a:extLst>
                <a:ext uri="{FF2B5EF4-FFF2-40B4-BE49-F238E27FC236}">
                  <a16:creationId xmlns:a16="http://schemas.microsoft.com/office/drawing/2014/main" id="{7204B4AB-E085-4F53-BA0B-3E45720B382A}"/>
                </a:ext>
              </a:extLst>
            </p:cNvPr>
            <p:cNvSpPr/>
            <p:nvPr/>
          </p:nvSpPr>
          <p:spPr>
            <a:xfrm>
              <a:off x="0" y="1658983"/>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021DC11-CD79-44FD-8015-A6C455275A89}"/>
                </a:ext>
              </a:extLst>
            </p:cNvPr>
            <p:cNvSpPr/>
            <p:nvPr/>
          </p:nvSpPr>
          <p:spPr>
            <a:xfrm>
              <a:off x="4631871" y="1658983"/>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99CC"/>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09B26DEA-71FE-418D-AD8B-FADE17CE95EE}"/>
                </a:ext>
              </a:extLst>
            </p:cNvPr>
            <p:cNvSpPr txBox="1"/>
            <p:nvPr/>
          </p:nvSpPr>
          <p:spPr>
            <a:xfrm>
              <a:off x="4495800" y="1658983"/>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Intro</a:t>
              </a:r>
            </a:p>
          </p:txBody>
        </p:sp>
        <p:pic>
          <p:nvPicPr>
            <p:cNvPr id="45" name="Graphic 44">
              <a:extLst>
                <a:ext uri="{FF2B5EF4-FFF2-40B4-BE49-F238E27FC236}">
                  <a16:creationId xmlns:a16="http://schemas.microsoft.com/office/drawing/2014/main" id="{437ECE8F-DE1D-4B93-AB98-4DBC7AA72E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0439" y="2228306"/>
              <a:ext cx="591119" cy="591119"/>
            </a:xfrm>
            <a:prstGeom prst="rect">
              <a:avLst/>
            </a:prstGeom>
          </p:spPr>
        </p:pic>
      </p:grpSp>
      <p:grpSp>
        <p:nvGrpSpPr>
          <p:cNvPr id="46" name="Group 45">
            <a:extLst>
              <a:ext uri="{FF2B5EF4-FFF2-40B4-BE49-F238E27FC236}">
                <a16:creationId xmlns:a16="http://schemas.microsoft.com/office/drawing/2014/main" id="{DEA97BB6-D270-48C6-BE91-6215F8CA3266}"/>
              </a:ext>
            </a:extLst>
          </p:cNvPr>
          <p:cNvGrpSpPr/>
          <p:nvPr/>
        </p:nvGrpSpPr>
        <p:grpSpPr>
          <a:xfrm>
            <a:off x="0" y="1061808"/>
            <a:ext cx="12192000" cy="5166360"/>
            <a:chOff x="0" y="1691640"/>
            <a:chExt cx="12192000" cy="5166360"/>
          </a:xfrm>
        </p:grpSpPr>
        <p:sp>
          <p:nvSpPr>
            <p:cNvPr id="47" name="Rectangle 46">
              <a:extLst>
                <a:ext uri="{FF2B5EF4-FFF2-40B4-BE49-F238E27FC236}">
                  <a16:creationId xmlns:a16="http://schemas.microsoft.com/office/drawing/2014/main" id="{BDB00825-84D6-49A1-B9A8-8F4543B3C4A3}"/>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6DC3726B-161D-4E6C-B693-DE0744E63CF4}"/>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13C0BAAB-6EF4-4A5E-90C4-13CFD7C72D1F}"/>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Categorization</a:t>
              </a:r>
            </a:p>
          </p:txBody>
        </p:sp>
        <p:pic>
          <p:nvPicPr>
            <p:cNvPr id="50" name="Picture 49">
              <a:extLst>
                <a:ext uri="{FF2B5EF4-FFF2-40B4-BE49-F238E27FC236}">
                  <a16:creationId xmlns:a16="http://schemas.microsoft.com/office/drawing/2014/main" id="{CB5B6D5C-F605-435F-BC36-7923E099A896}"/>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51" name="Group 50">
            <a:extLst>
              <a:ext uri="{FF2B5EF4-FFF2-40B4-BE49-F238E27FC236}">
                <a16:creationId xmlns:a16="http://schemas.microsoft.com/office/drawing/2014/main" id="{D342932F-1D62-47A3-86DB-0CC12C928617}"/>
              </a:ext>
            </a:extLst>
          </p:cNvPr>
          <p:cNvGrpSpPr/>
          <p:nvPr/>
        </p:nvGrpSpPr>
        <p:grpSpPr>
          <a:xfrm>
            <a:off x="0" y="1592325"/>
            <a:ext cx="12192000" cy="5166360"/>
            <a:chOff x="0" y="1691640"/>
            <a:chExt cx="12192000" cy="5166360"/>
          </a:xfrm>
        </p:grpSpPr>
        <p:sp>
          <p:nvSpPr>
            <p:cNvPr id="52" name="Rectangle 51">
              <a:extLst>
                <a:ext uri="{FF2B5EF4-FFF2-40B4-BE49-F238E27FC236}">
                  <a16:creationId xmlns:a16="http://schemas.microsoft.com/office/drawing/2014/main" id="{FDC4C2C0-D57C-4787-A332-D64FE684B294}"/>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11FD1432-F8FC-4709-A096-19D88AFB24BC}"/>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B0CBFD2D-5FBB-4A2C-B457-F7316A7C0567}"/>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Usage</a:t>
              </a:r>
            </a:p>
          </p:txBody>
        </p:sp>
        <p:pic>
          <p:nvPicPr>
            <p:cNvPr id="55" name="Picture 54">
              <a:extLst>
                <a:ext uri="{FF2B5EF4-FFF2-40B4-BE49-F238E27FC236}">
                  <a16:creationId xmlns:a16="http://schemas.microsoft.com/office/drawing/2014/main" id="{660D355C-53E9-4ED0-B0EC-D9385F82E3DF}"/>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grpSp>
        <p:nvGrpSpPr>
          <p:cNvPr id="61" name="Group 60">
            <a:extLst>
              <a:ext uri="{FF2B5EF4-FFF2-40B4-BE49-F238E27FC236}">
                <a16:creationId xmlns:a16="http://schemas.microsoft.com/office/drawing/2014/main" id="{5F1A598F-F788-4260-946F-3D31379AF4E5}"/>
              </a:ext>
            </a:extLst>
          </p:cNvPr>
          <p:cNvGrpSpPr/>
          <p:nvPr/>
        </p:nvGrpSpPr>
        <p:grpSpPr>
          <a:xfrm>
            <a:off x="0" y="2148350"/>
            <a:ext cx="12192000" cy="5166360"/>
            <a:chOff x="0" y="1691640"/>
            <a:chExt cx="12192000" cy="5166360"/>
          </a:xfrm>
        </p:grpSpPr>
        <p:sp>
          <p:nvSpPr>
            <p:cNvPr id="62" name="Rectangle 61">
              <a:extLst>
                <a:ext uri="{FF2B5EF4-FFF2-40B4-BE49-F238E27FC236}">
                  <a16:creationId xmlns:a16="http://schemas.microsoft.com/office/drawing/2014/main" id="{7954DEC4-ACFC-40DE-BF99-D51448194EBE}"/>
                </a:ext>
              </a:extLst>
            </p:cNvPr>
            <p:cNvSpPr/>
            <p:nvPr/>
          </p:nvSpPr>
          <p:spPr>
            <a:xfrm>
              <a:off x="0" y="1691640"/>
              <a:ext cx="12192000" cy="516636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909EE4C4-E18B-4EC8-BD15-D014416C23B0}"/>
                </a:ext>
              </a:extLst>
            </p:cNvPr>
            <p:cNvSpPr/>
            <p:nvPr/>
          </p:nvSpPr>
          <p:spPr>
            <a:xfrm>
              <a:off x="4631871" y="1691640"/>
              <a:ext cx="2928257" cy="1138646"/>
            </a:xfrm>
            <a:custGeom>
              <a:avLst/>
              <a:gdLst>
                <a:gd name="connsiteX0" fmla="*/ 6488 w 3200400"/>
                <a:gd name="connsiteY0" fmla="*/ 0 h 1691640"/>
                <a:gd name="connsiteX1" fmla="*/ 3193912 w 3200400"/>
                <a:gd name="connsiteY1" fmla="*/ 0 h 1691640"/>
                <a:gd name="connsiteX2" fmla="*/ 3200400 w 3200400"/>
                <a:gd name="connsiteY2" fmla="*/ 125730 h 1691640"/>
                <a:gd name="connsiteX3" fmla="*/ 1600200 w 3200400"/>
                <a:gd name="connsiteY3" fmla="*/ 1691640 h 1691640"/>
                <a:gd name="connsiteX4" fmla="*/ 0 w 3200400"/>
                <a:gd name="connsiteY4" fmla="*/ 12573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1691640">
                  <a:moveTo>
                    <a:pt x="6488" y="0"/>
                  </a:moveTo>
                  <a:lnTo>
                    <a:pt x="3193912" y="0"/>
                  </a:lnTo>
                  <a:lnTo>
                    <a:pt x="3200400" y="125730"/>
                  </a:lnTo>
                  <a:cubicBezTo>
                    <a:pt x="3200400" y="990558"/>
                    <a:pt x="2483966" y="1691640"/>
                    <a:pt x="1600200" y="1691640"/>
                  </a:cubicBezTo>
                  <a:cubicBezTo>
                    <a:pt x="716434" y="1691640"/>
                    <a:pt x="0" y="990558"/>
                    <a:pt x="0" y="12573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90B7FA9-F7D1-4050-95B5-457E52302A9A}"/>
                </a:ext>
              </a:extLst>
            </p:cNvPr>
            <p:cNvSpPr txBox="1"/>
            <p:nvPr/>
          </p:nvSpPr>
          <p:spPr>
            <a:xfrm>
              <a:off x="4495800" y="1691640"/>
              <a:ext cx="32689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lumMod val="95000"/>
                    </a:prstClr>
                  </a:solidFill>
                  <a:effectLst/>
                  <a:uLnTx/>
                  <a:uFillTx/>
                  <a:latin typeface="Bahnschrift Condensed" panose="020B0502040204020203" pitchFamily="34" charset="0"/>
                  <a:ea typeface="+mn-ea"/>
                  <a:cs typeface="+mn-cs"/>
                </a:rPr>
                <a:t>Thank You</a:t>
              </a:r>
            </a:p>
          </p:txBody>
        </p:sp>
        <p:pic>
          <p:nvPicPr>
            <p:cNvPr id="65" name="Picture 64">
              <a:extLst>
                <a:ext uri="{FF2B5EF4-FFF2-40B4-BE49-F238E27FC236}">
                  <a16:creationId xmlns:a16="http://schemas.microsoft.com/office/drawing/2014/main" id="{A56BCBC5-CF69-4EE9-8405-22CA654A3579}"/>
                </a:ext>
              </a:extLst>
            </p:cNvPr>
            <p:cNvPicPr>
              <a:picLocks noChangeAspect="1"/>
            </p:cNvPicPr>
            <p:nvPr/>
          </p:nvPicPr>
          <p:blipFill>
            <a:blip r:embed="rId2">
              <a:clrChange>
                <a:clrFrom>
                  <a:srgbClr val="FFFFFF"/>
                </a:clrFrom>
                <a:clrTo>
                  <a:srgbClr val="FFFFFF">
                    <a:alpha val="0"/>
                  </a:srgbClr>
                </a:clrTo>
              </a:clrChange>
              <a:duotone>
                <a:prstClr val="black"/>
                <a:schemeClr val="accent1">
                  <a:lumMod val="50000"/>
                  <a:tint val="45000"/>
                  <a:satMod val="400000"/>
                </a:schemeClr>
              </a:duotone>
              <a:extLst>
                <a:ext uri="{28A0092B-C50C-407E-A947-70E740481C1C}">
                  <a14:useLocalDpi xmlns:a14="http://schemas.microsoft.com/office/drawing/2010/main" val="0"/>
                </a:ext>
              </a:extLst>
            </a:blip>
            <a:stretch>
              <a:fillRect/>
            </a:stretch>
          </p:blipFill>
          <p:spPr>
            <a:xfrm>
              <a:off x="5739129" y="2181836"/>
              <a:ext cx="713740" cy="713740"/>
            </a:xfrm>
            <a:prstGeom prst="rect">
              <a:avLst/>
            </a:prstGeom>
            <a:effectLst/>
          </p:spPr>
        </p:pic>
      </p:grpSp>
      <p:sp>
        <p:nvSpPr>
          <p:cNvPr id="27" name="TextBox 26">
            <a:extLst>
              <a:ext uri="{FF2B5EF4-FFF2-40B4-BE49-F238E27FC236}">
                <a16:creationId xmlns:a16="http://schemas.microsoft.com/office/drawing/2014/main" id="{EF93B6CF-F675-4EA8-84BE-86C5155C5391}"/>
              </a:ext>
            </a:extLst>
          </p:cNvPr>
          <p:cNvSpPr txBox="1"/>
          <p:nvPr/>
        </p:nvSpPr>
        <p:spPr>
          <a:xfrm>
            <a:off x="2501886" y="4249010"/>
            <a:ext cx="7188203" cy="1107996"/>
          </a:xfrm>
          <a:prstGeom prst="rect">
            <a:avLst/>
          </a:prstGeom>
          <a:noFill/>
        </p:spPr>
        <p:txBody>
          <a:bodyPr wrap="square" rtlCol="0">
            <a:spAutoFit/>
          </a:bodyPr>
          <a:lstStyle/>
          <a:p>
            <a:pPr algn="ctr"/>
            <a:r>
              <a:rPr lang="en-US" sz="6600" dirty="0">
                <a:solidFill>
                  <a:srgbClr val="FF5969"/>
                </a:solidFill>
                <a:latin typeface="Tw Cen MT" panose="020B0602020104020603" pitchFamily="34" charset="0"/>
              </a:rPr>
              <a:t>THE END</a:t>
            </a:r>
          </a:p>
        </p:txBody>
      </p:sp>
    </p:spTree>
    <p:extLst>
      <p:ext uri="{BB962C8B-B14F-4D97-AF65-F5344CB8AC3E}">
        <p14:creationId xmlns:p14="http://schemas.microsoft.com/office/powerpoint/2010/main" val="147107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750" fill="hold"/>
                                        <p:tgtEl>
                                          <p:spTgt spid="61"/>
                                        </p:tgtEl>
                                        <p:attrNameLst>
                                          <p:attrName>ppt_x</p:attrName>
                                        </p:attrNameLst>
                                      </p:cBhvr>
                                      <p:tavLst>
                                        <p:tav tm="0">
                                          <p:val>
                                            <p:strVal val="#ppt_x"/>
                                          </p:val>
                                        </p:tav>
                                        <p:tav tm="100000">
                                          <p:val>
                                            <p:strVal val="#ppt_x"/>
                                          </p:val>
                                        </p:tav>
                                      </p:tavLst>
                                    </p:anim>
                                    <p:anim calcmode="lin" valueType="num">
                                      <p:cBhvr additive="base">
                                        <p:cTn id="8" dur="75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anim calcmode="lin" valueType="num">
                                      <p:cBhvr>
                                        <p:cTn id="14" dur="1000" fill="hold"/>
                                        <p:tgtEl>
                                          <p:spTgt spid="27"/>
                                        </p:tgtEl>
                                        <p:attrNameLst>
                                          <p:attrName>ppt_x</p:attrName>
                                        </p:attrNameLst>
                                      </p:cBhvr>
                                      <p:tavLst>
                                        <p:tav tm="0">
                                          <p:val>
                                            <p:strVal val="#ppt_x"/>
                                          </p:val>
                                        </p:tav>
                                        <p:tav tm="100000">
                                          <p:val>
                                            <p:strVal val="#ppt_x"/>
                                          </p:val>
                                        </p:tav>
                                      </p:tavLst>
                                    </p:anim>
                                    <p:anim calcmode="lin" valueType="num">
                                      <p:cBhvr>
                                        <p:cTn id="1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243</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Bahnschrift Condensed</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Arul Saxena</dc:creator>
  <cp:lastModifiedBy>Arul Saxena</cp:lastModifiedBy>
  <cp:revision>22</cp:revision>
  <dcterms:created xsi:type="dcterms:W3CDTF">2020-04-08T06:01:55Z</dcterms:created>
  <dcterms:modified xsi:type="dcterms:W3CDTF">2020-04-16T05:36:26Z</dcterms:modified>
</cp:coreProperties>
</file>