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3ACD-D531-D648-B356-FF6D9B1A39C6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DDC21-4F99-F940-BD11-5EF71B59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cluster-level bandwidth is scarce</a:t>
            </a:r>
          </a:p>
          <a:p>
            <a:pPr marL="228600" lvl="0" indent="-228600">
              <a:buAutoNum type="arabicPeriod"/>
            </a:pPr>
            <a:r>
              <a:rPr lang="en-US" dirty="0" smtClean="0"/>
              <a:t>Intra-rack is cheaper than inter-rack connectivity</a:t>
            </a:r>
          </a:p>
          <a:p>
            <a:pPr marL="228600" lvl="0" indent="-228600">
              <a:buAutoNum type="arabicPeriod"/>
            </a:pPr>
            <a:r>
              <a:rPr lang="en-US" dirty="0" smtClean="0"/>
              <a:t>Rely on software/programmer to be aware of exploiting rack-level networking locality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6B2BF-5C12-CF48-8B85-505B02575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8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916D-5546-304F-9FFA-78D21833EF5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D29D-5088-A44B-9D9E-04641D0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pubs/pub35290.html" TargetMode="Externa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WSC Architecture: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two-level switch architecture:</a:t>
            </a:r>
          </a:p>
          <a:p>
            <a:pPr lvl="1"/>
            <a:r>
              <a:rPr lang="en-US" dirty="0"/>
              <a:t>Cluster-level switch: connecting </a:t>
            </a:r>
            <a:r>
              <a:rPr lang="en-US" dirty="0" smtClean="0"/>
              <a:t>to all racks</a:t>
            </a:r>
            <a:endParaRPr lang="en-US" dirty="0"/>
          </a:p>
          <a:p>
            <a:pPr lvl="1"/>
            <a:r>
              <a:rPr lang="en-US" dirty="0" smtClean="0"/>
              <a:t>Rack-level switch: connecting </a:t>
            </a:r>
            <a:r>
              <a:rPr lang="en-US" dirty="0"/>
              <a:t>to 40 servers in the rack and use 4~8 uplinks to </a:t>
            </a:r>
            <a:r>
              <a:rPr lang="en-US" dirty="0" smtClean="0"/>
              <a:t>a cluster</a:t>
            </a:r>
            <a:r>
              <a:rPr lang="en-US" dirty="0"/>
              <a:t>-level </a:t>
            </a:r>
            <a:r>
              <a:rPr lang="en-US" dirty="0" smtClean="0"/>
              <a:t>switch</a:t>
            </a:r>
          </a:p>
        </p:txBody>
      </p:sp>
      <p:pic>
        <p:nvPicPr>
          <p:cNvPr id="1026" name="Picture 2" descr="https://www.bitcloud.com.au/images/server_r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20" y="5040757"/>
            <a:ext cx="866337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utomation-drive.com/EX/05-13-23/NetGear_ProSafe_5_Port_Gigabit_Desktop_Switch_GS105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9" b="28271"/>
          <a:stretch/>
        </p:blipFill>
        <p:spPr bwMode="auto">
          <a:xfrm>
            <a:off x="3615420" y="4463702"/>
            <a:ext cx="1071561" cy="4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bitcloud.com.au/images/server_r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20" y="5045520"/>
            <a:ext cx="866337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bitcloud.com.au/images/server_r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20" y="5045520"/>
            <a:ext cx="866337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www.bitcloud.com.au/images/server_r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20" y="5045520"/>
            <a:ext cx="866337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Elbow Connector 18"/>
          <p:cNvCxnSpPr>
            <a:stCxn id="1030" idx="3"/>
            <a:endCxn id="11" idx="0"/>
          </p:cNvCxnSpPr>
          <p:nvPr/>
        </p:nvCxnSpPr>
        <p:spPr>
          <a:xfrm>
            <a:off x="4686981" y="4688730"/>
            <a:ext cx="1342808" cy="356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30" idx="1"/>
          </p:cNvCxnSpPr>
          <p:nvPr/>
        </p:nvCxnSpPr>
        <p:spPr>
          <a:xfrm rot="10800000" flipV="1">
            <a:off x="2538200" y="4688730"/>
            <a:ext cx="1077221" cy="352026"/>
          </a:xfrm>
          <a:prstGeom prst="bentConnector3">
            <a:avLst>
              <a:gd name="adj1" fmla="val 99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30" idx="1"/>
          </p:cNvCxnSpPr>
          <p:nvPr/>
        </p:nvCxnSpPr>
        <p:spPr>
          <a:xfrm rot="10800000" flipV="1">
            <a:off x="3532448" y="4688730"/>
            <a:ext cx="82973" cy="356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30" idx="3"/>
            <a:endCxn id="10" idx="0"/>
          </p:cNvCxnSpPr>
          <p:nvPr/>
        </p:nvCxnSpPr>
        <p:spPr>
          <a:xfrm>
            <a:off x="4686981" y="4688730"/>
            <a:ext cx="123608" cy="356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Yuzhe Tang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WSC Architecture: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Switch price grows super-linearly with port counts.</a:t>
            </a:r>
          </a:p>
          <a:p>
            <a:pPr lvl="1"/>
            <a:r>
              <a:rPr lang="en-US" dirty="0" smtClean="0"/>
              <a:t>Cost of </a:t>
            </a:r>
            <a:r>
              <a:rPr lang="en-US" i="1" dirty="0" smtClean="0"/>
              <a:t>n</a:t>
            </a:r>
            <a:r>
              <a:rPr lang="en-US" dirty="0" smtClean="0"/>
              <a:t>-port switch grows as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/>
              <a:t>)</a:t>
            </a:r>
            <a:r>
              <a:rPr lang="en-US" i="1" baseline="30000" dirty="0" smtClean="0"/>
              <a:t> </a:t>
            </a:r>
          </a:p>
          <a:p>
            <a:pPr lvl="1"/>
            <a:r>
              <a:rPr lang="en-US" dirty="0" smtClean="0"/>
              <a:t>A single cluster-level switch connecting all racks does not scale</a:t>
            </a:r>
          </a:p>
          <a:p>
            <a:pPr lvl="1"/>
            <a:r>
              <a:rPr lang="en-US" dirty="0" smtClean="0"/>
              <a:t>Furthermore, cluster-level bandwidth is scarce</a:t>
            </a:r>
          </a:p>
          <a:p>
            <a:pPr lvl="2"/>
            <a:r>
              <a:rPr lang="en-US" dirty="0" smtClean="0"/>
              <a:t>Intra-rack is much cheaper than inter-rack connectivity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Cluster</a:t>
            </a:r>
            <a:r>
              <a:rPr lang="en-US" dirty="0"/>
              <a:t>-level switch becomes the bottleneck</a:t>
            </a:r>
          </a:p>
          <a:p>
            <a:pPr lvl="1"/>
            <a:r>
              <a:rPr lang="en-US" dirty="0"/>
              <a:t>Oversubscribing network at cluster-level </a:t>
            </a:r>
            <a:r>
              <a:rPr lang="en-US" dirty="0" smtClean="0"/>
              <a:t>switch</a:t>
            </a:r>
          </a:p>
          <a:p>
            <a:r>
              <a:rPr lang="en-US" dirty="0" smtClean="0"/>
              <a:t>Idea: Replace one big cluster-level switch with many switches.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Yuzhe Tang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4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WSC Architecture: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313"/>
            <a:ext cx="8229600" cy="4525963"/>
          </a:xfrm>
        </p:spPr>
        <p:txBody>
          <a:bodyPr/>
          <a:lstStyle/>
          <a:p>
            <a:r>
              <a:rPr lang="en-US" dirty="0" smtClean="0"/>
              <a:t>Three-level fat-tree </a:t>
            </a:r>
            <a:r>
              <a:rPr lang="en-US" dirty="0" smtClean="0"/>
              <a:t>topology</a:t>
            </a:r>
          </a:p>
          <a:p>
            <a:pPr lvl="1"/>
            <a:r>
              <a:rPr lang="en-US" sz="1400" dirty="0" smtClean="0"/>
              <a:t>The Datacenter as a Computer: An Introduction to the Design of Warehouse-Scale Machines [</a:t>
            </a:r>
            <a:r>
              <a:rPr lang="en-US" sz="1400" dirty="0" smtClean="0">
                <a:hlinkClick r:id="rId2"/>
              </a:rPr>
              <a:t>link</a:t>
            </a:r>
            <a:r>
              <a:rPr lang="en-US" sz="1400" dirty="0" smtClean="0"/>
              <a:t>]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6" y="2508639"/>
            <a:ext cx="8197824" cy="42587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Yuzhe Tang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199</Words>
  <Application>Microsoft Macintosh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WSC Architecture: Networking</vt:lpstr>
      <vt:lpstr>WSC Architecture: Networking</vt:lpstr>
      <vt:lpstr>WSC Architecture: Networking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Yuzhe</dc:creator>
  <cp:lastModifiedBy>Yuzhe</cp:lastModifiedBy>
  <cp:revision>2</cp:revision>
  <dcterms:created xsi:type="dcterms:W3CDTF">2017-04-19T17:15:43Z</dcterms:created>
  <dcterms:modified xsi:type="dcterms:W3CDTF">2017-04-19T17:24:22Z</dcterms:modified>
</cp:coreProperties>
</file>