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2655ED8E-B5D3-4163-A443-ABC651818549}">
  <a:tblStyle styleId="{2655ED8E-B5D3-4163-A443-ABC651818549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7.png"/><Relationship Id="rId4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Relationship Id="rId5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Relationship Id="rId4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9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08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Inline Assembly 101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Ju Chen (TA CIS661/CSE655)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Unauthorized Instruction</a:t>
            </a:r>
          </a:p>
        </p:txBody>
      </p:sp>
      <p:pic>
        <p:nvPicPr>
          <p:cNvPr descr="Screen Shot 2017-02-22 at 9.19.42 AM.png"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537" y="3009900"/>
            <a:ext cx="484822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22 at 9.20.20 AM.png"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537" y="1228737"/>
            <a:ext cx="3400425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3881450" y="4321975"/>
            <a:ext cx="39648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Only allowed in ring-0 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clobbered register list - a hint to compiler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2-22 at 10.04.12 AM.png"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2"/>
            <a:ext cx="31432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22 at 10.04.41 AM.png" id="137" name="Shape 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1462" y="1152462"/>
            <a:ext cx="319087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22 at 10.06.01 AM.png" id="138" name="Shape 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1462" y="3145625"/>
            <a:ext cx="22383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22 at 10.06.42 AM.png" id="139" name="Shape 1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178950"/>
            <a:ext cx="20955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Putting it all together</a:t>
            </a:r>
          </a:p>
        </p:txBody>
      </p:sp>
      <p:pic>
        <p:nvPicPr>
          <p:cNvPr descr="Screen Shot 2017-02-22 at 10.09.24 AM.pn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12" y="1159687"/>
            <a:ext cx="5038725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22 at 10.09.59 AM.png"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412" y="4076700"/>
            <a:ext cx="3362325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arguments are passing? - calling convention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2-22 at 10.15.04 AM.png"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37" y="1223937"/>
            <a:ext cx="519112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22 at 10.15.58 AM.png" id="154" name="Shape 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3750" y="2468400"/>
            <a:ext cx="54102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22 at 10.16.37 AM.png" id="155" name="Shape 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050" y="1223950"/>
            <a:ext cx="26670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arguments are passing? &lt;=6 arguments 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2-22 at 10.18.43 AM.png"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912" y="1121575"/>
            <a:ext cx="51911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22 at 10.19.52 AM.png" id="163" name="Shape 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675" y="1121575"/>
            <a:ext cx="3524250" cy="1971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4" name="Shape 164"/>
          <p:cNvGraphicFramePr/>
          <p:nvPr/>
        </p:nvGraphicFramePr>
        <p:xfrm>
          <a:off x="785800" y="339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{2655ED8E-B5D3-4163-A443-ABC651818549}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arg#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reg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edi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esi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edx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ecx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r8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r9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arguments are passing?  &gt;6 arguments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2-22 at 10.20.47 AM.png"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550" y="1152462"/>
            <a:ext cx="52387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22 at 10.21.57 AM.png" id="172" name="Shape 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825" y="1152462"/>
            <a:ext cx="3810000" cy="20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1762125" y="3679025"/>
            <a:ext cx="50364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first 6, use registers, for the rest, use stack 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about RETURN value - %eax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2-22 at 10.34.46 AM.png"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462" y="1017725"/>
            <a:ext cx="54578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22 at 10.35.48 AM.png"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612" y="1152475"/>
            <a:ext cx="258127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type="title"/>
          </p:nvPr>
        </p:nvSpPr>
        <p:spPr>
          <a:xfrm>
            <a:off x="311700" y="1172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Warning - Calling convention is CPU-specific, OS-specific, Compiler-specific</a:t>
            </a:r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X86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Microsoft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VC++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Unix/Linux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GCC, LLVM..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...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ARM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…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PowerPC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MIPS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...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3417200" y="1749975"/>
            <a:ext cx="4658700" cy="17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0000"/>
                </a:solidFill>
              </a:rPr>
              <a:t>What I’ve just shown is specific for x86-64 with GCC 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Taking advantage of this knowledge</a:t>
            </a:r>
          </a:p>
        </p:txBody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2-22 at 10.40.08 AM.png"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429250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22 at 10.40.19 AM.png"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7" y="3966212"/>
            <a:ext cx="34385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1235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first example - src/dst order, machine code, instruction-length</a:t>
            </a:r>
          </a:p>
        </p:txBody>
      </p:sp>
      <p:pic>
        <p:nvPicPr>
          <p:cNvPr descr="Screen Shot 2017-02-22 at 12.29.39 AM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600" y="1232000"/>
            <a:ext cx="3161249" cy="1344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22 at 12.30.49 AM.png"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3603" y="2862475"/>
            <a:ext cx="6663149" cy="1504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hape 63"/>
          <p:cNvCxnSpPr/>
          <p:nvPr/>
        </p:nvCxnSpPr>
        <p:spPr>
          <a:xfrm>
            <a:off x="3859475" y="4049475"/>
            <a:ext cx="451500" cy="7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4" name="Shape 64"/>
          <p:cNvSpPr txBox="1"/>
          <p:nvPr/>
        </p:nvSpPr>
        <p:spPr>
          <a:xfrm>
            <a:off x="4405750" y="4560125"/>
            <a:ext cx="9858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Machine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Code</a:t>
            </a:r>
          </a:p>
        </p:txBody>
      </p:sp>
      <p:cxnSp>
        <p:nvCxnSpPr>
          <p:cNvPr id="65" name="Shape 65"/>
          <p:cNvCxnSpPr/>
          <p:nvPr/>
        </p:nvCxnSpPr>
        <p:spPr>
          <a:xfrm>
            <a:off x="6526475" y="4201875"/>
            <a:ext cx="451500" cy="73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6" name="Shape 66"/>
          <p:cNvSpPr txBox="1"/>
          <p:nvPr/>
        </p:nvSpPr>
        <p:spPr>
          <a:xfrm>
            <a:off x="7225150" y="4483925"/>
            <a:ext cx="13353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Instruction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Mnemonic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Issuing </a:t>
            </a:r>
            <a:r>
              <a:rPr lang="en"/>
              <a:t>Arbitrary</a:t>
            </a:r>
            <a:r>
              <a:rPr lang="en"/>
              <a:t> Instruction Using .byte</a:t>
            </a:r>
          </a:p>
        </p:txBody>
      </p:sp>
      <p:pic>
        <p:nvPicPr>
          <p:cNvPr descr="Screen Shot 2017-02-22 at 12.47.51 AM.png"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412" y="1369200"/>
            <a:ext cx="33051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22 at 12.30.49 AM.png"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3603" y="2482675"/>
            <a:ext cx="6663149" cy="150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Issuing an unrecognized instruction</a:t>
            </a:r>
          </a:p>
        </p:txBody>
      </p:sp>
      <p:pic>
        <p:nvPicPr>
          <p:cNvPr descr="Screen Shot 2017-02-22 at 12.51.48 AM.pn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962" y="2140725"/>
            <a:ext cx="50768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22 at 12.52.30 AM.png"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2975" y="1121575"/>
            <a:ext cx="37528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22 at 12.52.47 AM.png"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2975" y="3857625"/>
            <a:ext cx="331470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Dealing with Constant</a:t>
            </a:r>
          </a:p>
        </p:txBody>
      </p:sp>
      <p:pic>
        <p:nvPicPr>
          <p:cNvPr descr="Screen Shot 2017-02-22 at 12.33.35 AM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755" y="1183050"/>
            <a:ext cx="3994450" cy="106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22 at 12.34.24 AM.png"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755" y="2307575"/>
            <a:ext cx="7866024" cy="17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Size of operand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2-22 at 12.55.13 AM.pn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37" y="1312050"/>
            <a:ext cx="322897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22 at 12.55.38 AM.png"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3562" y="1226325"/>
            <a:ext cx="503872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Interact with C - general format</a:t>
            </a:r>
          </a:p>
        </p:txBody>
      </p:sp>
      <p:pic>
        <p:nvPicPr>
          <p:cNvPr descr="Screen Shot 2017-02-22 at 1.00.42 AM.png"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900" y="1585912"/>
            <a:ext cx="552450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22 at 8.58.27 AM.png" id="102" name="Shape 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4562" y="2659875"/>
            <a:ext cx="359092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2545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Operand constraint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02-22 at 8.58.27 AM.png"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152475"/>
            <a:ext cx="3590925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22 at 9.09.28 AM.png"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2662" y="3630387"/>
            <a:ext cx="225742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22 at 9.10.57 AM.png" id="111" name="Shape 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2425" y="1152475"/>
            <a:ext cx="33528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22 at 9.12.23 AM.png" id="112" name="Shape 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782787"/>
            <a:ext cx="2190750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register constraint only when necessary!</a:t>
            </a:r>
          </a:p>
        </p:txBody>
      </p:sp>
      <p:pic>
        <p:nvPicPr>
          <p:cNvPr descr="Screen Shot 2017-02-22 at 9.17.03 AM.png"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175" y="1312087"/>
            <a:ext cx="325755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22 at 9.17.13 AM.png"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325" y="2911400"/>
            <a:ext cx="44672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22 at 9.20.20 AM.png" id="120" name="Shape 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9187" y="1312087"/>
            <a:ext cx="34004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02-22 at 9.24.01 AM.png" id="121" name="Shape 1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79187" y="2993250"/>
            <a:ext cx="22002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