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E48051-64EB-4E66-A187-CA8EE85F3F19}" type="datetimeFigureOut">
              <a:rPr lang="en-IN" smtClean="0"/>
              <a:t>06-04-2013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8E2155-7C72-4617-BC92-2ADBC614731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051-64EB-4E66-A187-CA8EE85F3F19}" type="datetimeFigureOut">
              <a:rPr lang="en-IN" smtClean="0"/>
              <a:t>06-04-2013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2155-7C72-4617-BC92-2ADBC6147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E48051-64EB-4E66-A187-CA8EE85F3F19}" type="datetimeFigureOut">
              <a:rPr lang="en-IN" smtClean="0"/>
              <a:t>06-04-2013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B8E2155-7C72-4617-BC92-2ADBC614731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051-64EB-4E66-A187-CA8EE85F3F19}" type="datetimeFigureOut">
              <a:rPr lang="en-IN" smtClean="0"/>
              <a:t>06-04-2013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8E2155-7C72-4617-BC92-2ADBC614731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051-64EB-4E66-A187-CA8EE85F3F19}" type="datetimeFigureOut">
              <a:rPr lang="en-IN" smtClean="0"/>
              <a:t>06-04-2013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B8E2155-7C72-4617-BC92-2ADBC614731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E48051-64EB-4E66-A187-CA8EE85F3F19}" type="datetimeFigureOut">
              <a:rPr lang="en-IN" smtClean="0"/>
              <a:t>06-04-2013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B8E2155-7C72-4617-BC92-2ADBC614731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E48051-64EB-4E66-A187-CA8EE85F3F19}" type="datetimeFigureOut">
              <a:rPr lang="en-IN" smtClean="0"/>
              <a:t>06-04-2013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B8E2155-7C72-4617-BC92-2ADBC614731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051-64EB-4E66-A187-CA8EE85F3F19}" type="datetimeFigureOut">
              <a:rPr lang="en-IN" smtClean="0"/>
              <a:t>06-04-2013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8E2155-7C72-4617-BC92-2ADBC6147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051-64EB-4E66-A187-CA8EE85F3F19}" type="datetimeFigureOut">
              <a:rPr lang="en-IN" smtClean="0"/>
              <a:t>06-04-2013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8E2155-7C72-4617-BC92-2ADBC6147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051-64EB-4E66-A187-CA8EE85F3F19}" type="datetimeFigureOut">
              <a:rPr lang="en-IN" smtClean="0"/>
              <a:t>06-04-2013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8E2155-7C72-4617-BC92-2ADBC614731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E48051-64EB-4E66-A187-CA8EE85F3F19}" type="datetimeFigureOut">
              <a:rPr lang="en-IN" smtClean="0"/>
              <a:t>06-04-2013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B8E2155-7C72-4617-BC92-2ADBC614731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E48051-64EB-4E66-A187-CA8EE85F3F19}" type="datetimeFigureOut">
              <a:rPr lang="en-IN" smtClean="0"/>
              <a:t>06-04-2013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B8E2155-7C72-4617-BC92-2ADBC614731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1700808"/>
            <a:ext cx="6477000" cy="9647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ON FPGA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Faculty Guide :Shubhajit Roy Chowdhury</a:t>
            </a:r>
          </a:p>
          <a:p>
            <a:r>
              <a:rPr lang="en-US" sz="2400" dirty="0" smtClean="0"/>
              <a:t>Students : Jashwanth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Lokesh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78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NIOS II 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 problems: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Altera Debug client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Qsys integration</a:t>
            </a:r>
          </a:p>
          <a:p>
            <a:pPr marL="0" indent="0">
              <a:buNone/>
            </a:pPr>
            <a:r>
              <a:rPr lang="en-US" dirty="0" smtClean="0"/>
              <a:t> HAL ( hardware Abstraction layer) </a:t>
            </a:r>
          </a:p>
          <a:p>
            <a:pPr marL="0" indent="0">
              <a:buNone/>
            </a:pPr>
            <a:r>
              <a:rPr lang="en-IN" dirty="0" smtClean="0"/>
              <a:t> The </a:t>
            </a:r>
            <a:r>
              <a:rPr lang="en-IN" dirty="0"/>
              <a:t>HAL is a lightweight embedded runtime environment </a:t>
            </a:r>
            <a:r>
              <a:rPr lang="en-IN" dirty="0" smtClean="0"/>
              <a:t>   that </a:t>
            </a:r>
            <a:r>
              <a:rPr lang="en-IN" dirty="0"/>
              <a:t>provides a simple </a:t>
            </a:r>
            <a:r>
              <a:rPr lang="en-IN" dirty="0" smtClean="0"/>
              <a:t>device </a:t>
            </a:r>
            <a:r>
              <a:rPr lang="en-IN" dirty="0"/>
              <a:t>driver interface for programs to connect to the underlying hardware. The HAL </a:t>
            </a:r>
          </a:p>
          <a:p>
            <a:pPr marL="0" indent="0">
              <a:buNone/>
            </a:pPr>
            <a:r>
              <a:rPr lang="en-IN" dirty="0"/>
              <a:t>application program interface (API) is integrated with the ANSI C standard library.</a:t>
            </a:r>
            <a:endParaRPr lang="en-US" dirty="0" smtClean="0"/>
          </a:p>
          <a:p>
            <a:r>
              <a:rPr lang="en-US" dirty="0" smtClean="0"/>
              <a:t>Demonstrate simple io model processor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VGA Interface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2619375" cy="1743075"/>
          </a:xfrm>
        </p:spPr>
      </p:pic>
      <p:sp>
        <p:nvSpPr>
          <p:cNvPr id="3" name="TextBox 2"/>
          <p:cNvSpPr txBox="1"/>
          <p:nvPr/>
        </p:nvSpPr>
        <p:spPr>
          <a:xfrm>
            <a:off x="4067944" y="191683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Coded for VGA interface and synced simple RGB data to the monitor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789040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VGA_HS</a:t>
            </a:r>
            <a:r>
              <a:rPr lang="en-IN" dirty="0" smtClean="0"/>
              <a:t>,</a:t>
            </a:r>
            <a:endParaRPr lang="en-IN" dirty="0"/>
          </a:p>
          <a:p>
            <a:pPr algn="ctr"/>
            <a:r>
              <a:rPr lang="en-IN" dirty="0" smtClean="0"/>
              <a:t>VGA_VS</a:t>
            </a:r>
            <a:endParaRPr lang="en-IN" dirty="0"/>
          </a:p>
          <a:p>
            <a:pPr algn="ctr"/>
            <a:r>
              <a:rPr lang="en-IN" dirty="0" smtClean="0"/>
              <a:t>			</a:t>
            </a:r>
            <a:r>
              <a:rPr lang="en-IN" dirty="0" smtClean="0"/>
              <a:t>VGA_R,</a:t>
            </a:r>
            <a:r>
              <a:rPr lang="en-IN" dirty="0"/>
              <a:t>				</a:t>
            </a:r>
            <a:endParaRPr lang="en-IN" dirty="0" smtClean="0"/>
          </a:p>
          <a:p>
            <a:pPr algn="ctr"/>
            <a:r>
              <a:rPr lang="en-IN" dirty="0" smtClean="0"/>
              <a:t>		</a:t>
            </a:r>
            <a:r>
              <a:rPr lang="en-IN" dirty="0" smtClean="0"/>
              <a:t>VGA_G,</a:t>
            </a:r>
            <a:r>
              <a:rPr lang="en-IN" dirty="0"/>
              <a:t>	 		</a:t>
            </a:r>
            <a:endParaRPr lang="en-IN" dirty="0" smtClean="0"/>
          </a:p>
          <a:p>
            <a:pPr algn="ctr"/>
            <a:r>
              <a:rPr lang="en-IN" dirty="0" smtClean="0"/>
              <a:t>	</a:t>
            </a:r>
            <a:r>
              <a:rPr lang="en-IN" dirty="0" smtClean="0"/>
              <a:t>VGA_B</a:t>
            </a: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963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VGA pattern</a:t>
            </a:r>
          </a:p>
          <a:p>
            <a:r>
              <a:rPr lang="en-US" dirty="0" smtClean="0"/>
              <a:t>I used a reset button to reset screen when key is pressed.</a:t>
            </a:r>
          </a:p>
          <a:p>
            <a:r>
              <a:rPr lang="en-US" dirty="0" smtClean="0"/>
              <a:t>Else default image is white.</a:t>
            </a:r>
          </a:p>
          <a:p>
            <a:r>
              <a:rPr lang="en-US" dirty="0" smtClean="0"/>
              <a:t>Based on switch Red , Blue, Green screens are generated. </a:t>
            </a:r>
          </a:p>
          <a:p>
            <a:pPr marL="0" indent="0">
              <a:buNone/>
            </a:pPr>
            <a:r>
              <a:rPr lang="en-US" dirty="0" smtClean="0"/>
              <a:t> i.e., </a:t>
            </a:r>
            <a:r>
              <a:rPr lang="en-US" dirty="0" err="1" smtClean="0"/>
              <a:t>ored</a:t>
            </a:r>
            <a:r>
              <a:rPr lang="en-US" dirty="0" smtClean="0"/>
              <a:t> &lt;= 1023;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oblue</a:t>
            </a:r>
            <a:r>
              <a:rPr lang="en-US" dirty="0" smtClean="0"/>
              <a:t> &lt;= 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ogreen</a:t>
            </a:r>
            <a:r>
              <a:rPr lang="en-US" dirty="0" smtClean="0"/>
              <a:t> &lt;= 0;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6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VGA Controller</a:t>
            </a:r>
          </a:p>
          <a:p>
            <a:r>
              <a:rPr lang="en-US" dirty="0" smtClean="0"/>
              <a:t>Serial scheme for coloring</a:t>
            </a:r>
          </a:p>
          <a:p>
            <a:r>
              <a:rPr lang="en-IN" dirty="0"/>
              <a:t> </a:t>
            </a:r>
            <a:r>
              <a:rPr lang="en-IN" dirty="0"/>
              <a:t>H</a:t>
            </a:r>
            <a:r>
              <a:rPr lang="en-IN" dirty="0" smtClean="0"/>
              <a:t>sync </a:t>
            </a:r>
            <a:r>
              <a:rPr lang="en-IN" dirty="0"/>
              <a:t>signal is asserted low to tell the monitor to move to the next horizontal row of </a:t>
            </a:r>
            <a:r>
              <a:rPr lang="en-IN" dirty="0" smtClean="0"/>
              <a:t>pixels</a:t>
            </a:r>
          </a:p>
          <a:p>
            <a:r>
              <a:rPr lang="en-IN" dirty="0"/>
              <a:t>The vertical cycle allows the monitor to synchronize which rows are being written by the horizontal </a:t>
            </a:r>
            <a:r>
              <a:rPr lang="en-IN" dirty="0" smtClean="0"/>
              <a:t>cycles.</a:t>
            </a:r>
          </a:p>
          <a:p>
            <a:r>
              <a:rPr lang="en-IN" dirty="0"/>
              <a:t>The vsync signal tells the monitor to go back to the (0,0) pixel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8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5479821" cy="5287888"/>
          </a:xfrm>
        </p:spPr>
      </p:pic>
      <p:sp>
        <p:nvSpPr>
          <p:cNvPr id="5" name="TextBox 4"/>
          <p:cNvSpPr txBox="1"/>
          <p:nvPr/>
        </p:nvSpPr>
        <p:spPr>
          <a:xfrm>
            <a:off x="6516216" y="57332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: Altera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5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5085715" cy="1714286"/>
          </a:xfrm>
        </p:spPr>
      </p:pic>
      <p:sp>
        <p:nvSpPr>
          <p:cNvPr id="5" name="TextBox 4"/>
          <p:cNvSpPr txBox="1"/>
          <p:nvPr/>
        </p:nvSpPr>
        <p:spPr>
          <a:xfrm>
            <a:off x="899592" y="350100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96,48,640,16 =  800 pulses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4221088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Hsync generation</a:t>
            </a:r>
          </a:p>
          <a:p>
            <a:r>
              <a:rPr lang="en-US" dirty="0" smtClean="0"/>
              <a:t>Vsync generation</a:t>
            </a:r>
          </a:p>
          <a:p>
            <a:r>
              <a:rPr lang="en-US" dirty="0" smtClean="0"/>
              <a:t>Address and coordinate generation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4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SDRAM interface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94" y="1600200"/>
            <a:ext cx="7104761" cy="4495800"/>
          </a:xfrm>
        </p:spPr>
      </p:pic>
    </p:spTree>
    <p:extLst>
      <p:ext uri="{BB962C8B-B14F-4D97-AF65-F5344CB8AC3E}">
        <p14:creationId xmlns:p14="http://schemas.microsoft.com/office/powerpoint/2010/main" val="9198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SRAM,FLASH,SDRAM,ON-CHIP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692696"/>
            <a:ext cx="4714286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288</TotalTime>
  <Words>175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Computer ON FPGA </vt:lpstr>
      <vt:lpstr>NIOS II Processor</vt:lpstr>
      <vt:lpstr> VGA Interface</vt:lpstr>
      <vt:lpstr>How to code</vt:lpstr>
      <vt:lpstr>………</vt:lpstr>
      <vt:lpstr>PowerPoint Presentation</vt:lpstr>
      <vt:lpstr>PowerPoint Presentation</vt:lpstr>
      <vt:lpstr> SDRAM interface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ON FPGA</dc:title>
  <dc:creator>Jashwanth</dc:creator>
  <cp:lastModifiedBy>Jashwanth</cp:lastModifiedBy>
  <cp:revision>38</cp:revision>
  <dcterms:created xsi:type="dcterms:W3CDTF">2013-04-05T17:34:18Z</dcterms:created>
  <dcterms:modified xsi:type="dcterms:W3CDTF">2013-04-06T09:24:19Z</dcterms:modified>
</cp:coreProperties>
</file>