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sldIdLst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0"/>
            <a:ext cx="6858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303D-83E1-4122-B6AF-F82D767103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955275" cy="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3C7C-BBDC-48A7-BB17-EE98A0D4A6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9E3C-9648-438A-AD19-1924F99D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FDB5-4D2C-4D16-9D8F-B83D5317D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4957-7AB6-40F0-A5A2-E6253374DC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626A-AF37-4CEB-83A2-B6A9D9CADF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3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0"/>
            <a:ext cx="6858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303D-83E1-4122-B6AF-F82D767103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955275" cy="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1158-55EB-497C-A23F-E6DF68CD4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88A-955A-4BE8-B376-3E63A09C51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12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98330-5809-4A53-BC25-ED9F7FFD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8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41C7-FDA8-4C71-ACB0-EF946C2D50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1158-55EB-497C-A23F-E6DF68CD4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25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7BA5-24DC-4C7B-B5D2-B645EDADF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23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A38C-AFDF-4FA7-B49C-76915101B4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15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EC2E-555C-4068-A5FA-E6610DEA30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55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CCC5-69EA-4209-8526-C7B2DC019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3C7C-BBDC-48A7-BB17-EE98A0D4A6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95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9E3C-9648-438A-AD19-1924F99D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1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FDB5-4D2C-4D16-9D8F-B83D5317D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0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4957-7AB6-40F0-A5A2-E6253374DC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10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626A-AF37-4CEB-83A2-B6A9D9CADF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9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0"/>
            <a:ext cx="6858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303D-83E1-4122-B6AF-F82D767103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955275" cy="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88A-955A-4BE8-B376-3E63A09C51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25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1158-55EB-497C-A23F-E6DF68CD4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94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88A-955A-4BE8-B376-3E63A09C51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5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98330-5809-4A53-BC25-ED9F7FFD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7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41C7-FDA8-4C71-ACB0-EF946C2D50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32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7BA5-24DC-4C7B-B5D2-B645EDADF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33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A38C-AFDF-4FA7-B49C-76915101B4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25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EC2E-555C-4068-A5FA-E6610DEA30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106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CCC5-69EA-4209-8526-C7B2DC019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65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3C7C-BBDC-48A7-BB17-EE98A0D4A6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91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9E3C-9648-438A-AD19-1924F99D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98330-5809-4A53-BC25-ED9F7FFD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915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FDB5-4D2C-4D16-9D8F-B83D5317D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09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4957-7AB6-40F0-A5A2-E6253374DC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934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626A-AF37-4CEB-83A2-B6A9D9CADF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41C7-FDA8-4C71-ACB0-EF946C2D50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7BA5-24DC-4C7B-B5D2-B645EDADF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A38C-AFDF-4FA7-B49C-76915101B4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EC2E-555C-4068-A5FA-E6610DEA30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CCC5-69EA-4209-8526-C7B2DC019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3622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657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61125"/>
            <a:ext cx="6858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1FB0A-4FEB-4801-BB80-D7D745B729A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(If You Want)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7221"/>
            <a:ext cx="1763110" cy="8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3622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657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61125"/>
            <a:ext cx="6858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1FB0A-4FEB-4801-BB80-D7D745B729A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(If You Want)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7221"/>
            <a:ext cx="1763110" cy="8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3622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657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61125"/>
            <a:ext cx="6858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1FB0A-4FEB-4801-BB80-D7D745B729A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(If You Want)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7221"/>
            <a:ext cx="1763110" cy="8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Subsystem Testing Overview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Communication </a:t>
            </a:r>
            <a:r>
              <a:rPr lang="en-IN" sz="2000" dirty="0"/>
              <a:t>testing (done) – </a:t>
            </a:r>
            <a:endParaRPr lang="en-IN" sz="2000" b="0" dirty="0"/>
          </a:p>
          <a:p>
            <a:r>
              <a:rPr lang="en-IN" sz="2000" dirty="0" smtClean="0"/>
              <a:t>Mission </a:t>
            </a:r>
            <a:r>
              <a:rPr lang="en-IN" sz="2000" dirty="0"/>
              <a:t>: </a:t>
            </a:r>
            <a:r>
              <a:rPr lang="en-IN" sz="2000" b="0" dirty="0"/>
              <a:t>Ensure </a:t>
            </a:r>
            <a:r>
              <a:rPr lang="en-IN" sz="2000" b="0" dirty="0" smtClean="0"/>
              <a:t>that data transmission is successful between pair of </a:t>
            </a:r>
            <a:r>
              <a:rPr lang="en-IN" sz="2000" b="0" dirty="0" err="1" smtClean="0"/>
              <a:t>Xbee</a:t>
            </a:r>
            <a:r>
              <a:rPr lang="en-IN" sz="2000" b="0" dirty="0"/>
              <a:t>.</a:t>
            </a:r>
            <a:r>
              <a:rPr lang="en-IN" sz="2000" b="0" dirty="0" smtClean="0"/>
              <a:t> </a:t>
            </a:r>
            <a:endParaRPr lang="en-IN" sz="2000" b="0" dirty="0"/>
          </a:p>
          <a:p>
            <a:r>
              <a:rPr lang="en-IN" sz="2000" dirty="0" smtClean="0"/>
              <a:t>Test </a:t>
            </a:r>
            <a:r>
              <a:rPr lang="en-IN" sz="2000" dirty="0"/>
              <a:t>conditions : </a:t>
            </a:r>
            <a:r>
              <a:rPr lang="en-IN" sz="2000" b="0" dirty="0"/>
              <a:t>D</a:t>
            </a:r>
            <a:r>
              <a:rPr lang="en-IN" sz="2000" b="0" dirty="0" smtClean="0"/>
              <a:t>one by connecting  both </a:t>
            </a:r>
            <a:r>
              <a:rPr lang="en-IN" sz="2000" b="0" dirty="0" err="1" smtClean="0"/>
              <a:t>Xbee</a:t>
            </a:r>
            <a:r>
              <a:rPr lang="en-IN" sz="2000" b="0" dirty="0" smtClean="0"/>
              <a:t> to separate laptops and data was sent  via </a:t>
            </a:r>
            <a:r>
              <a:rPr lang="en-IN" sz="2000" b="0" dirty="0" err="1" smtClean="0"/>
              <a:t>comm</a:t>
            </a:r>
            <a:r>
              <a:rPr lang="en-IN" sz="2000" b="0" dirty="0" smtClean="0"/>
              <a:t> operator after configuring them using </a:t>
            </a:r>
          </a:p>
          <a:p>
            <a:pPr marL="0" indent="0">
              <a:buNone/>
            </a:pPr>
            <a:r>
              <a:rPr lang="en-IN" sz="2000" b="0" dirty="0"/>
              <a:t> </a:t>
            </a:r>
            <a:r>
              <a:rPr lang="en-IN" sz="2000" b="0" dirty="0" smtClean="0"/>
              <a:t>   XCT-U . </a:t>
            </a:r>
            <a:endParaRPr lang="en-IN" sz="2000" b="0" dirty="0"/>
          </a:p>
          <a:p>
            <a:r>
              <a:rPr lang="en-IN" sz="2000" dirty="0" smtClean="0"/>
              <a:t>Pass/Fail </a:t>
            </a:r>
            <a:r>
              <a:rPr lang="en-IN" sz="2000" dirty="0"/>
              <a:t>Criteria : </a:t>
            </a:r>
            <a:r>
              <a:rPr lang="en-IN" sz="2000" b="0" dirty="0"/>
              <a:t>Take considerable no. of observations and verify correctness. </a:t>
            </a:r>
          </a:p>
          <a:p>
            <a:r>
              <a:rPr lang="en-IN" sz="2000" dirty="0" smtClean="0"/>
              <a:t>Conclusion </a:t>
            </a:r>
            <a:r>
              <a:rPr lang="en-IN" sz="2000" dirty="0"/>
              <a:t>– Pass. </a:t>
            </a:r>
            <a:endParaRPr lang="en-IN" sz="2000" b="0" dirty="0"/>
          </a:p>
          <a:p>
            <a:pPr marL="0" indent="0">
              <a:buNone/>
            </a:pPr>
            <a:r>
              <a:rPr lang="en-IN" sz="2000" dirty="0" smtClean="0"/>
              <a:t>Range </a:t>
            </a:r>
            <a:r>
              <a:rPr lang="en-IN" sz="2000" dirty="0"/>
              <a:t>Testing (being done) – </a:t>
            </a:r>
            <a:endParaRPr lang="en-IN" sz="2000" b="0" dirty="0"/>
          </a:p>
          <a:p>
            <a:r>
              <a:rPr lang="en-IN" sz="2000" dirty="0" smtClean="0"/>
              <a:t>Mission </a:t>
            </a:r>
            <a:r>
              <a:rPr lang="en-IN" sz="2000" dirty="0"/>
              <a:t>: </a:t>
            </a:r>
            <a:r>
              <a:rPr lang="en-IN" sz="2000" b="0" dirty="0"/>
              <a:t>To get desirable range. </a:t>
            </a:r>
          </a:p>
          <a:p>
            <a:r>
              <a:rPr lang="en-IN" sz="2000" dirty="0" smtClean="0"/>
              <a:t>Test </a:t>
            </a:r>
            <a:r>
              <a:rPr lang="en-IN" sz="2000" dirty="0"/>
              <a:t>conditions : </a:t>
            </a:r>
            <a:r>
              <a:rPr lang="en-IN" sz="2000" b="0" dirty="0"/>
              <a:t>to be done in a large ground/road so as to give us range of about 1.5 Km. </a:t>
            </a:r>
          </a:p>
          <a:p>
            <a:r>
              <a:rPr lang="en-IN" sz="2000" dirty="0" smtClean="0"/>
              <a:t>Pass/Fail </a:t>
            </a:r>
            <a:r>
              <a:rPr lang="en-IN" sz="2000" dirty="0"/>
              <a:t>criteria : </a:t>
            </a:r>
            <a:r>
              <a:rPr lang="en-IN" sz="2000" b="0" dirty="0"/>
              <a:t>Take observations, rotate antenna, vibrate and observe the range till which communication link is not broken. 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A8BA17-FACF-4C78-AAD2-40B023E6993D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FSW Testing Overview</a:t>
            </a: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0F1479-07FE-4631-B66E-DD31D7A02246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425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FSW </a:t>
            </a:r>
            <a:r>
              <a:rPr lang="en-IN" dirty="0"/>
              <a:t>testing (To be done) – </a:t>
            </a:r>
            <a:endParaRPr lang="en-IN" b="0" dirty="0"/>
          </a:p>
          <a:p>
            <a:r>
              <a:rPr lang="en-IN" dirty="0" smtClean="0"/>
              <a:t>Mission </a:t>
            </a:r>
            <a:r>
              <a:rPr lang="en-IN" dirty="0"/>
              <a:t>: </a:t>
            </a:r>
            <a:r>
              <a:rPr lang="en-IN" b="0" dirty="0"/>
              <a:t>E</a:t>
            </a:r>
            <a:r>
              <a:rPr lang="en-IN" b="0" dirty="0" smtClean="0"/>
              <a:t>nsure correct accumulation of data from </a:t>
            </a:r>
          </a:p>
          <a:p>
            <a:pPr marL="0" indent="0">
              <a:buNone/>
            </a:pPr>
            <a:r>
              <a:rPr lang="en-IN" b="0" dirty="0"/>
              <a:t> </a:t>
            </a:r>
            <a:r>
              <a:rPr lang="en-IN" b="0" dirty="0" smtClean="0"/>
              <a:t>   sensors and synchronous </a:t>
            </a:r>
            <a:r>
              <a:rPr lang="en-IN" b="0" dirty="0"/>
              <a:t>transmission and termination of </a:t>
            </a:r>
            <a:r>
              <a:rPr lang="en-IN" b="0" dirty="0" smtClean="0"/>
              <a:t> </a:t>
            </a:r>
          </a:p>
          <a:p>
            <a:pPr marL="0" indent="0">
              <a:buNone/>
            </a:pPr>
            <a:r>
              <a:rPr lang="en-IN" b="0" dirty="0"/>
              <a:t> </a:t>
            </a:r>
            <a:r>
              <a:rPr lang="en-IN" b="0" dirty="0" smtClean="0"/>
              <a:t>   data . Handle processor reset.   </a:t>
            </a:r>
            <a:endParaRPr lang="en-IN" b="0" dirty="0"/>
          </a:p>
          <a:p>
            <a:r>
              <a:rPr lang="en-IN" dirty="0" smtClean="0"/>
              <a:t>Test </a:t>
            </a:r>
            <a:r>
              <a:rPr lang="en-IN" dirty="0"/>
              <a:t>bed : </a:t>
            </a:r>
            <a:r>
              <a:rPr lang="en-IN" b="0" dirty="0"/>
              <a:t>Software is developed in C and compiled using AVRgcc. </a:t>
            </a:r>
          </a:p>
          <a:p>
            <a:r>
              <a:rPr lang="en-IN" dirty="0" smtClean="0"/>
              <a:t>Pass/Fail </a:t>
            </a:r>
            <a:r>
              <a:rPr lang="en-IN" dirty="0"/>
              <a:t>criteria : </a:t>
            </a:r>
            <a:r>
              <a:rPr lang="en-IN" b="0" dirty="0"/>
              <a:t>FS must be able to gather data from various sensors and store as well as transmit it to the GCS. Smooth </a:t>
            </a:r>
            <a:r>
              <a:rPr lang="en-IN" b="0" dirty="0" smtClean="0"/>
              <a:t>transmission </a:t>
            </a:r>
            <a:r>
              <a:rPr lang="en-IN" b="0" dirty="0"/>
              <a:t>achievement. </a:t>
            </a:r>
          </a:p>
          <a:p>
            <a:r>
              <a:rPr lang="en-IN" dirty="0" smtClean="0"/>
              <a:t>Status </a:t>
            </a:r>
            <a:r>
              <a:rPr lang="en-IN" dirty="0"/>
              <a:t>: </a:t>
            </a:r>
            <a:r>
              <a:rPr lang="en-IN" dirty="0" smtClean="0"/>
              <a:t> </a:t>
            </a:r>
            <a:r>
              <a:rPr lang="en-IN" b="0" dirty="0" smtClean="0"/>
              <a:t>Accumulation of  data from sensors except GPS is tested(i.e., getting values through ADC)  and UART interface is also tested for microcontroller. Rest is yet to be developed.</a:t>
            </a:r>
            <a:endParaRPr lang="en-IN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4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GCS Testing Overview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GCS </a:t>
            </a:r>
            <a:r>
              <a:rPr lang="en-IN" sz="2000" dirty="0"/>
              <a:t>software testing </a:t>
            </a:r>
            <a:r>
              <a:rPr lang="en-IN" sz="2000" dirty="0" smtClean="0"/>
              <a:t> </a:t>
            </a:r>
            <a:r>
              <a:rPr lang="en-IN" sz="2000" dirty="0"/>
              <a:t>– </a:t>
            </a:r>
            <a:endParaRPr lang="en-IN" sz="2000" b="0" dirty="0"/>
          </a:p>
          <a:p>
            <a:r>
              <a:rPr lang="en-IN" sz="2000" dirty="0" smtClean="0"/>
              <a:t>Mission </a:t>
            </a:r>
            <a:r>
              <a:rPr lang="en-IN" sz="2000" dirty="0"/>
              <a:t>: </a:t>
            </a:r>
            <a:r>
              <a:rPr lang="en-IN" sz="2000" b="0" dirty="0"/>
              <a:t>Correctness of GCS software. </a:t>
            </a:r>
          </a:p>
          <a:p>
            <a:r>
              <a:rPr lang="en-IN" sz="2000" dirty="0" smtClean="0"/>
              <a:t>Test </a:t>
            </a:r>
            <a:r>
              <a:rPr lang="en-IN" sz="2000" dirty="0"/>
              <a:t>bed : </a:t>
            </a:r>
            <a:r>
              <a:rPr lang="en-IN" sz="2000" b="0" dirty="0"/>
              <a:t>Matlab </a:t>
            </a:r>
            <a:r>
              <a:rPr lang="en-IN" sz="2000" b="0" dirty="0" smtClean="0"/>
              <a:t>was  </a:t>
            </a:r>
            <a:r>
              <a:rPr lang="en-IN" sz="2000" b="0" dirty="0"/>
              <a:t>used to acquire data from USB port and process it to plot real time graphs for </a:t>
            </a:r>
            <a:r>
              <a:rPr lang="en-IN" sz="2000" b="0" dirty="0" smtClean="0"/>
              <a:t> voltage, temperature, </a:t>
            </a:r>
            <a:r>
              <a:rPr lang="en-IN" sz="2000" b="0" dirty="0"/>
              <a:t>altitude and other data. </a:t>
            </a:r>
          </a:p>
          <a:p>
            <a:r>
              <a:rPr lang="en-IN" sz="2000" dirty="0" smtClean="0"/>
              <a:t>Status </a:t>
            </a:r>
            <a:r>
              <a:rPr lang="en-IN" sz="2000" dirty="0"/>
              <a:t>– </a:t>
            </a:r>
            <a:r>
              <a:rPr lang="en-IN" sz="2000" b="0" dirty="0" smtClean="0"/>
              <a:t> Artificially generated packets were sent to GCS and it was observed that plots and </a:t>
            </a:r>
            <a:r>
              <a:rPr lang="en-IN" sz="2000" dirty="0" smtClean="0"/>
              <a:t> </a:t>
            </a:r>
            <a:r>
              <a:rPr lang="en-IN" sz="2000" b="0" dirty="0" smtClean="0"/>
              <a:t>information are correctly updated in figure and stored correctly in </a:t>
            </a:r>
            <a:r>
              <a:rPr lang="en-IN" sz="2000" b="0" dirty="0" err="1" smtClean="0"/>
              <a:t>csv</a:t>
            </a:r>
            <a:r>
              <a:rPr lang="en-IN" sz="2000" b="0" dirty="0" smtClean="0"/>
              <a:t> file.</a:t>
            </a:r>
            <a:endParaRPr lang="en-IN" sz="2000" b="0" dirty="0"/>
          </a:p>
          <a:p>
            <a:endParaRPr lang="en-US" sz="2000" dirty="0" smtClean="0"/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2F4947-B758-41E4-B717-2D618CECFA2A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336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Default Design</vt:lpstr>
      <vt:lpstr>1_Default Design</vt:lpstr>
      <vt:lpstr>2_Default Design</vt:lpstr>
      <vt:lpstr>CDH Subsystem Testing Overview</vt:lpstr>
      <vt:lpstr>FSW Testing Overview</vt:lpstr>
      <vt:lpstr>GCS Testing Overview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CDH Subsystem Testing Overview</dc:title>
  <dc:creator>Jashwanth</dc:creator>
  <cp:lastModifiedBy>Jashwanth</cp:lastModifiedBy>
  <cp:revision>11</cp:revision>
  <dcterms:created xsi:type="dcterms:W3CDTF">2013-03-28T17:41:45Z</dcterms:created>
  <dcterms:modified xsi:type="dcterms:W3CDTF">2013-03-28T18:08:59Z</dcterms:modified>
</cp:coreProperties>
</file>