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5" autoAdjust="0"/>
    <p:restoredTop sz="87542" autoAdjust="0"/>
  </p:normalViewPr>
  <p:slideViewPr>
    <p:cSldViewPr>
      <p:cViewPr>
        <p:scale>
          <a:sx n="75" d="100"/>
          <a:sy n="75" d="100"/>
        </p:scale>
        <p:origin x="-1050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6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4/25/2013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4/25/2013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47664" y="1203598"/>
            <a:ext cx="6477000" cy="2038350"/>
          </a:xfrm>
        </p:spPr>
        <p:txBody>
          <a:bodyPr/>
          <a:lstStyle>
            <a:extLst/>
          </a:lstStyle>
          <a:p>
            <a:r>
              <a:rPr lang="en-US" dirty="0" smtClean="0"/>
              <a:t>A simple prior free model for non-rigid structure from motion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JASHWANTH - 201030068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46193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CVPR 2012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History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b="1" dirty="0" smtClean="0"/>
              <a:t>Tomasi - Kanade problem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dirty="0" smtClean="0"/>
              <a:t>Given a orthographic camera and point correspondences across multiple views 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recover camera motion and 3D coordinates for feature points.</a:t>
            </a:r>
          </a:p>
          <a:p>
            <a:pPr>
              <a:buFont typeface="Wingdings" pitchFamily="2" charset="2"/>
              <a:buChar char="q"/>
            </a:pPr>
            <a:r>
              <a:rPr lang="en-US" sz="2100" b="1" dirty="0" smtClean="0"/>
              <a:t>Bregler’s work: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</a:t>
            </a:r>
            <a:r>
              <a:rPr lang="en-US" sz="1800" dirty="0" smtClean="0"/>
              <a:t>Non rigid factorization – Hard problem?? This method assumes non-rigid shape is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linear combination of some basis shapes.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No prior models or multiple views or 3D inputs.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Problem: Given a 2-D tracking data matrix W we can estimate corresponding non-rigid 3-D shape matrix and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camera rotation and configuration weights for each time frame.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100" b="1" dirty="0" smtClean="0"/>
              <a:t> </a:t>
            </a:r>
            <a:r>
              <a:rPr lang="en-US" sz="2100" dirty="0" smtClean="0"/>
              <a:t> Ambiguity ??? – no unique solution 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 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501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Paper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paper argues that though ambiguity in shape basis is inherent , 3-D shape can be recovered uniquely.</a:t>
            </a:r>
          </a:p>
          <a:p>
            <a:r>
              <a:rPr lang="en-US" sz="1600" dirty="0" smtClean="0"/>
              <a:t>Proposes a optimization solution for SFM factorization .</a:t>
            </a:r>
          </a:p>
          <a:p>
            <a:r>
              <a:rPr lang="en-US" sz="1600" dirty="0" smtClean="0"/>
              <a:t>No prior constraints about camera motion , non-rigid scenes , non-rigid shape bases </a:t>
            </a:r>
          </a:p>
          <a:p>
            <a:r>
              <a:rPr lang="en-US" sz="1600" dirty="0" smtClean="0"/>
              <a:t>The problem is to find gram matrix Q</a:t>
            </a:r>
            <a:r>
              <a:rPr lang="en-US" sz="1600" baseline="30000" dirty="0" smtClean="0"/>
              <a:t>k</a:t>
            </a:r>
            <a:r>
              <a:rPr lang="en-US" sz="1600" dirty="0" smtClean="0"/>
              <a:t>  such that Avec(Q</a:t>
            </a:r>
            <a:r>
              <a:rPr lang="en-US" sz="1600" baseline="30000" dirty="0" smtClean="0"/>
              <a:t>k</a:t>
            </a:r>
            <a:r>
              <a:rPr lang="en-US" sz="1600" dirty="0"/>
              <a:t> </a:t>
            </a:r>
            <a:r>
              <a:rPr lang="en-US" sz="1600" dirty="0" smtClean="0"/>
              <a:t>) = 0 and minimize rank(Q</a:t>
            </a:r>
            <a:r>
              <a:rPr lang="en-US" sz="1600" baseline="30000" dirty="0" smtClean="0"/>
              <a:t>k </a:t>
            </a:r>
            <a:r>
              <a:rPr lang="en-US" sz="1600" dirty="0" smtClean="0"/>
              <a:t>) such that Q</a:t>
            </a:r>
            <a:r>
              <a:rPr lang="en-US" sz="1600" baseline="30000" dirty="0" smtClean="0"/>
              <a:t>k </a:t>
            </a:r>
            <a:r>
              <a:rPr lang="en-US" sz="1600" dirty="0" smtClean="0"/>
              <a:t> is 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positive semi-definite matrix.</a:t>
            </a:r>
          </a:p>
          <a:p>
            <a:r>
              <a:rPr lang="en-US" sz="1600" dirty="0" smtClean="0"/>
              <a:t>This is a SDP problem of small and fixed size</a:t>
            </a:r>
            <a:r>
              <a:rPr lang="en-US" sz="1600" dirty="0"/>
              <a:t> </a:t>
            </a:r>
            <a:r>
              <a:rPr lang="en-US" sz="1600" dirty="0" smtClean="0"/>
              <a:t>and can be solved easily.</a:t>
            </a:r>
          </a:p>
        </p:txBody>
      </p:sp>
    </p:spTree>
    <p:extLst>
      <p:ext uri="{BB962C8B-B14F-4D97-AF65-F5344CB8AC3E}">
        <p14:creationId xmlns:p14="http://schemas.microsoft.com/office/powerpoint/2010/main" val="30659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sz="3200" dirty="0" smtClean="0"/>
              <a:t>Q</a:t>
            </a:r>
            <a:r>
              <a:rPr lang="en-US" sz="3200" baseline="30000" dirty="0" smtClean="0"/>
              <a:t>k </a:t>
            </a:r>
            <a:r>
              <a:rPr lang="en-US" sz="3200" dirty="0" smtClean="0"/>
              <a:t> is found then</a:t>
            </a:r>
            <a:r>
              <a:rPr lang="en-US" sz="3200" dirty="0"/>
              <a:t> </a:t>
            </a:r>
            <a:r>
              <a:rPr lang="en-US" sz="3200" dirty="0" smtClean="0"/>
              <a:t>G</a:t>
            </a:r>
            <a:r>
              <a:rPr lang="en-US" sz="3200" baseline="30000" dirty="0" smtClean="0"/>
              <a:t>k </a:t>
            </a:r>
            <a:r>
              <a:rPr lang="en-US" sz="3200" dirty="0" smtClean="0"/>
              <a:t> and then rotation and shape matrix are found using cholesky or other standard techniques.</a:t>
            </a:r>
          </a:p>
          <a:p>
            <a:r>
              <a:rPr lang="en-US" sz="3200" dirty="0" smtClean="0"/>
              <a:t>This method found to outperform other traditional methods in estimation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6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42468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240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Widescreen Presentation</vt:lpstr>
      <vt:lpstr>A simple prior free model for non-rigid structure from motion</vt:lpstr>
      <vt:lpstr>History</vt:lpstr>
      <vt:lpstr>About Paper</vt:lpstr>
      <vt:lpstr>……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2013-03-31T11:49:48Z</dcterms:created>
  <dcterms:modified xsi:type="dcterms:W3CDTF">2013-04-25T18:43:35Z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