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D00CFC-016D-4053-9CC0-3A16B8AF5C95}" type="datetimeFigureOut">
              <a:rPr lang="en-IN" smtClean="0"/>
              <a:t>28-04-2013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A96B0B-360B-4090-BBDC-D827C3DBC27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54868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TV GHOST CANCELLER USING FPGA BASED FILTERS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Jashwanth 201030068 Krishna Teja - 201031165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2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PAL TV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Phase alternating line – color encoding for analog television 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Like image resolution , frame rates , audio modulation.</a:t>
            </a:r>
          </a:p>
          <a:p>
            <a:r>
              <a:rPr lang="en-US" dirty="0" smtClean="0"/>
              <a:t>Quadrature amplitude modulated sub carrier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321</TotalTime>
  <Words>42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A TV GHOST CANCELLER USING FPGA BASED FILTERS</vt:lpstr>
      <vt:lpstr>PAL TV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TV GHOST CANCELLER USING FPGA BASED FILTERS</dc:title>
  <dc:creator>Jashwanth</dc:creator>
  <cp:lastModifiedBy>Jashwanth</cp:lastModifiedBy>
  <cp:revision>5</cp:revision>
  <dcterms:created xsi:type="dcterms:W3CDTF">2013-04-28T08:38:19Z</dcterms:created>
  <dcterms:modified xsi:type="dcterms:W3CDTF">2013-04-28T13:59:29Z</dcterms:modified>
</cp:coreProperties>
</file>