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53B7-B45B-4583-B492-DBD270423E9D}" type="datetimeFigureOut">
              <a:rPr lang="en-IN" smtClean="0"/>
              <a:t>30-04-2012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2DA3-7E79-4A39-ADAF-6CB703A8D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53B7-B45B-4583-B492-DBD270423E9D}" type="datetimeFigureOut">
              <a:rPr lang="en-IN" smtClean="0"/>
              <a:t>30-04-2012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2DA3-7E79-4A39-ADAF-6CB703A8D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04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53B7-B45B-4583-B492-DBD270423E9D}" type="datetimeFigureOut">
              <a:rPr lang="en-IN" smtClean="0"/>
              <a:t>30-04-2012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2DA3-7E79-4A39-ADAF-6CB703A8D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94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53B7-B45B-4583-B492-DBD270423E9D}" type="datetimeFigureOut">
              <a:rPr lang="en-IN" smtClean="0"/>
              <a:t>30-04-2012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2DA3-7E79-4A39-ADAF-6CB703A8D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7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53B7-B45B-4583-B492-DBD270423E9D}" type="datetimeFigureOut">
              <a:rPr lang="en-IN" smtClean="0"/>
              <a:t>30-04-2012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2DA3-7E79-4A39-ADAF-6CB703A8D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7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53B7-B45B-4583-B492-DBD270423E9D}" type="datetimeFigureOut">
              <a:rPr lang="en-IN" smtClean="0"/>
              <a:t>30-04-2012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2DA3-7E79-4A39-ADAF-6CB703A8D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36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53B7-B45B-4583-B492-DBD270423E9D}" type="datetimeFigureOut">
              <a:rPr lang="en-IN" smtClean="0"/>
              <a:t>30-04-2012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2DA3-7E79-4A39-ADAF-6CB703A8D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34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53B7-B45B-4583-B492-DBD270423E9D}" type="datetimeFigureOut">
              <a:rPr lang="en-IN" smtClean="0"/>
              <a:t>30-04-2012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2DA3-7E79-4A39-ADAF-6CB703A8D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38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53B7-B45B-4583-B492-DBD270423E9D}" type="datetimeFigureOut">
              <a:rPr lang="en-IN" smtClean="0"/>
              <a:t>30-04-2012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2DA3-7E79-4A39-ADAF-6CB703A8D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19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53B7-B45B-4583-B492-DBD270423E9D}" type="datetimeFigureOut">
              <a:rPr lang="en-IN" smtClean="0"/>
              <a:t>30-04-2012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2DA3-7E79-4A39-ADAF-6CB703A8D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3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53B7-B45B-4583-B492-DBD270423E9D}" type="datetimeFigureOut">
              <a:rPr lang="en-IN" smtClean="0"/>
              <a:t>30-04-2012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2DA3-7E79-4A39-ADAF-6CB703A8D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73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53B7-B45B-4583-B492-DBD270423E9D}" type="datetimeFigureOut">
              <a:rPr lang="en-IN" smtClean="0"/>
              <a:t>30-04-2012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D2DA3-7E79-4A39-ADAF-6CB703A8D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18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r>
              <a:rPr lang="en-US" dirty="0" smtClean="0"/>
              <a:t>    Controlled Magnetic levitation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1916832"/>
            <a:ext cx="7272808" cy="3816424"/>
          </a:xfrm>
        </p:spPr>
        <p:txBody>
          <a:bodyPr>
            <a:normAutofit/>
          </a:bodyPr>
          <a:lstStyle/>
          <a:p>
            <a:r>
              <a:rPr lang="en-IN" sz="1600" b="1" dirty="0" smtClean="0"/>
              <a:t>Objective :</a:t>
            </a:r>
          </a:p>
          <a:p>
            <a:r>
              <a:rPr lang="en-IN" sz="1600" dirty="0" smtClean="0"/>
              <a:t>The </a:t>
            </a:r>
            <a:r>
              <a:rPr lang="en-IN" sz="1600" dirty="0"/>
              <a:t>aim of this </a:t>
            </a:r>
            <a:r>
              <a:rPr lang="en-IN" sz="1600" dirty="0" smtClean="0"/>
              <a:t>project  </a:t>
            </a:r>
            <a:r>
              <a:rPr lang="en-IN" sz="1600" dirty="0"/>
              <a:t>was to investigate magnetic levitation and to design a</a:t>
            </a:r>
          </a:p>
          <a:p>
            <a:r>
              <a:rPr lang="en-IN" sz="1600" dirty="0"/>
              <a:t>working system capable of levitating an </a:t>
            </a:r>
            <a:r>
              <a:rPr lang="en-IN" sz="1600" dirty="0" smtClean="0"/>
              <a:t>magnet </a:t>
            </a:r>
            <a:r>
              <a:rPr lang="en-IN" sz="1600" dirty="0"/>
              <a:t>from below. The system should </a:t>
            </a:r>
            <a:r>
              <a:rPr lang="en-IN" sz="1600" dirty="0" smtClean="0"/>
              <a:t>be</a:t>
            </a:r>
          </a:p>
          <a:p>
            <a:r>
              <a:rPr lang="en-IN" sz="1600" dirty="0" smtClean="0"/>
              <a:t>able </a:t>
            </a:r>
            <a:r>
              <a:rPr lang="en-IN" sz="1600" dirty="0"/>
              <a:t>to levitate an </a:t>
            </a:r>
            <a:r>
              <a:rPr lang="en-IN" sz="1600" dirty="0" smtClean="0"/>
              <a:t>magnet from below without any </a:t>
            </a:r>
            <a:r>
              <a:rPr lang="en-IN" sz="1600" dirty="0"/>
              <a:t>form of support. </a:t>
            </a:r>
            <a:r>
              <a:rPr lang="en-IN" sz="1600" dirty="0" smtClean="0"/>
              <a:t> </a:t>
            </a:r>
            <a:r>
              <a:rPr lang="en-IN" sz="1600" dirty="0"/>
              <a:t>The control</a:t>
            </a:r>
          </a:p>
          <a:p>
            <a:r>
              <a:rPr lang="en-IN" sz="1600" dirty="0"/>
              <a:t>and circuit complexities should be investigated and recommendations for</a:t>
            </a:r>
          </a:p>
          <a:p>
            <a:r>
              <a:rPr lang="en-IN" sz="1600" dirty="0"/>
              <a:t>improving the designed system should be made.</a:t>
            </a:r>
          </a:p>
        </p:txBody>
      </p:sp>
    </p:spTree>
    <p:extLst>
      <p:ext uri="{BB962C8B-B14F-4D97-AF65-F5344CB8AC3E}">
        <p14:creationId xmlns:p14="http://schemas.microsoft.com/office/powerpoint/2010/main" val="7157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1950" y="1771423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Feedback: used in conjunction with electromagnets to </a:t>
            </a:r>
            <a:r>
              <a:rPr lang="en-IN" dirty="0" smtClean="0"/>
              <a:t>dynamically  adjust </a:t>
            </a:r>
            <a:r>
              <a:rPr lang="en-IN" dirty="0"/>
              <a:t>magnetic flux in order to maintain levitation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332656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Magnetic levitation is the process of levitating an object </a:t>
            </a:r>
            <a:r>
              <a:rPr lang="en-IN" dirty="0" smtClean="0"/>
              <a:t>by exploiting magnetic fields</a:t>
            </a:r>
            <a:r>
              <a:rPr lang="en-IN" dirty="0"/>
              <a:t>. If the magnetic force of attraction is used, it is known as </a:t>
            </a:r>
            <a:r>
              <a:rPr lang="en-IN" dirty="0" smtClean="0"/>
              <a:t>magnetic suspension</a:t>
            </a:r>
            <a:r>
              <a:rPr lang="en-IN" dirty="0"/>
              <a:t>. If magnetic repulsion is used, it is known as magnetic levitation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950" y="2481250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the object gets too close to </a:t>
            </a:r>
            <a:r>
              <a:rPr lang="en-IN" dirty="0" err="1" smtClean="0"/>
              <a:t>th</a:t>
            </a:r>
            <a:r>
              <a:rPr lang="en-IN" dirty="0" smtClean="0"/>
              <a:t> electromagnet</a:t>
            </a:r>
            <a:r>
              <a:rPr lang="en-IN" dirty="0"/>
              <a:t>, the current in the electromagnet</a:t>
            </a:r>
          </a:p>
          <a:p>
            <a:r>
              <a:rPr lang="en-IN" dirty="0"/>
              <a:t>must be reduced. If the object gets too far, the current to the electromagnet </a:t>
            </a:r>
            <a:r>
              <a:rPr lang="en-IN" dirty="0" smtClean="0"/>
              <a:t>must  be </a:t>
            </a:r>
            <a:r>
              <a:rPr lang="en-IN" dirty="0"/>
              <a:t>increased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3717032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main driving interest behind electromagnetic levitation is in its applications </a:t>
            </a:r>
            <a:r>
              <a:rPr lang="en-IN" dirty="0" smtClean="0"/>
              <a:t>in mass transport.</a:t>
            </a:r>
            <a:r>
              <a:rPr lang="en-IN" dirty="0"/>
              <a:t> In its applications in mass transport, particularly trains, this</a:t>
            </a:r>
          </a:p>
          <a:p>
            <a:r>
              <a:rPr lang="en-IN" dirty="0"/>
              <a:t>technology is loosely referred to as </a:t>
            </a:r>
            <a:r>
              <a:rPr lang="en-IN" dirty="0" err="1"/>
              <a:t>MagLev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85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drive circuit: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06979"/>
            <a:ext cx="23050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0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197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    Controlled Magnetic levitation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Controlled Magnetic levitation</dc:title>
  <dc:creator>Jashwanth</dc:creator>
  <cp:lastModifiedBy>Jashwanth</cp:lastModifiedBy>
  <cp:revision>4</cp:revision>
  <dcterms:created xsi:type="dcterms:W3CDTF">2012-04-30T03:34:27Z</dcterms:created>
  <dcterms:modified xsi:type="dcterms:W3CDTF">2012-04-30T03:51:35Z</dcterms:modified>
</cp:coreProperties>
</file>