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3" r:id="rId7"/>
    <p:sldId id="264" r:id="rId8"/>
    <p:sldId id="266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980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941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65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703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04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46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26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027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566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55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638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8A88-99D3-4F71-8D6E-9523AFEC9094}" type="datetimeFigureOut">
              <a:rPr lang="en-IN" smtClean="0"/>
              <a:pPr/>
              <a:t>13-04-2012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A3928-B1B7-4959-94BE-19C00B9D47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398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VLSI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of a vending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238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 Static Power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00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Cost of product – </a:t>
            </a:r>
            <a:r>
              <a:rPr lang="en-US" dirty="0" err="1" smtClean="0"/>
              <a:t>Rs</a:t>
            </a:r>
            <a:r>
              <a:rPr lang="en-US" dirty="0" smtClean="0"/>
              <a:t> 6.</a:t>
            </a:r>
          </a:p>
          <a:p>
            <a:endParaRPr lang="en-US" dirty="0" smtClean="0"/>
          </a:p>
          <a:p>
            <a:r>
              <a:rPr lang="en-US" dirty="0" smtClean="0"/>
              <a:t>Possible inputs – Re 1, </a:t>
            </a:r>
            <a:r>
              <a:rPr lang="en-US" dirty="0" err="1" smtClean="0"/>
              <a:t>Rs</a:t>
            </a:r>
            <a:r>
              <a:rPr lang="en-US" dirty="0" smtClean="0"/>
              <a:t> 2, </a:t>
            </a:r>
            <a:r>
              <a:rPr lang="en-US" dirty="0" err="1" smtClean="0"/>
              <a:t>Rs</a:t>
            </a:r>
            <a:r>
              <a:rPr lang="en-US" dirty="0" smtClean="0"/>
              <a:t> 5, </a:t>
            </a:r>
            <a:r>
              <a:rPr lang="en-US" dirty="0" err="1" smtClean="0"/>
              <a:t>Rs</a:t>
            </a:r>
            <a:r>
              <a:rPr lang="en-US" dirty="0" smtClean="0"/>
              <a:t> 10</a:t>
            </a:r>
          </a:p>
          <a:p>
            <a:endParaRPr lang="en-US" dirty="0" smtClean="0"/>
          </a:p>
          <a:p>
            <a:r>
              <a:rPr lang="en-US" dirty="0" smtClean="0"/>
              <a:t>Possibility To cancel(considered as input)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166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Functioning of Vending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Inputs less than 6</a:t>
            </a:r>
          </a:p>
          <a:p>
            <a:endParaRPr lang="en-US" dirty="0" smtClean="0"/>
          </a:p>
          <a:p>
            <a:r>
              <a:rPr lang="en-US" dirty="0" smtClean="0"/>
              <a:t>Inputs more than 6</a:t>
            </a:r>
          </a:p>
          <a:p>
            <a:endParaRPr lang="en-US" dirty="0" smtClean="0"/>
          </a:p>
          <a:p>
            <a:r>
              <a:rPr lang="en-US" dirty="0" smtClean="0"/>
              <a:t>Inputs more than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669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3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With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3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Of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S0 – 000</a:t>
            </a:r>
          </a:p>
          <a:p>
            <a:r>
              <a:rPr lang="en-US" dirty="0" smtClean="0"/>
              <a:t>S1 – 001</a:t>
            </a:r>
          </a:p>
          <a:p>
            <a:r>
              <a:rPr lang="en-US" dirty="0" smtClean="0"/>
              <a:t>S2 – 010</a:t>
            </a:r>
          </a:p>
          <a:p>
            <a:r>
              <a:rPr lang="en-US" dirty="0" smtClean="0"/>
              <a:t>S3 – 011</a:t>
            </a:r>
          </a:p>
          <a:p>
            <a:r>
              <a:rPr lang="en-US" dirty="0" smtClean="0"/>
              <a:t>S4 – 100</a:t>
            </a:r>
          </a:p>
          <a:p>
            <a:r>
              <a:rPr lang="en-US" dirty="0" smtClean="0"/>
              <a:t>S5 – 101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753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of output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C0 – 0000</a:t>
            </a:r>
          </a:p>
          <a:p>
            <a:r>
              <a:rPr lang="en-US" smtClean="0"/>
              <a:t>C1 </a:t>
            </a:r>
            <a:r>
              <a:rPr lang="en-US" dirty="0" smtClean="0"/>
              <a:t>– 0001</a:t>
            </a:r>
          </a:p>
          <a:p>
            <a:r>
              <a:rPr lang="en-US" smtClean="0"/>
              <a:t>C2 </a:t>
            </a:r>
            <a:r>
              <a:rPr lang="en-US" dirty="0" smtClean="0"/>
              <a:t>– 0010</a:t>
            </a:r>
          </a:p>
          <a:p>
            <a:r>
              <a:rPr lang="en-US" smtClean="0"/>
              <a:t>C4 </a:t>
            </a:r>
            <a:r>
              <a:rPr lang="en-US" dirty="0" smtClean="0"/>
              <a:t>– 0100</a:t>
            </a:r>
          </a:p>
          <a:p>
            <a:r>
              <a:rPr lang="en-US" smtClean="0"/>
              <a:t>C5 </a:t>
            </a:r>
            <a:r>
              <a:rPr lang="en-US" dirty="0" smtClean="0"/>
              <a:t>– 0110</a:t>
            </a:r>
          </a:p>
          <a:p>
            <a:r>
              <a:rPr lang="en-US" smtClean="0"/>
              <a:t>C7 </a:t>
            </a:r>
            <a:r>
              <a:rPr lang="en-US" dirty="0" smtClean="0"/>
              <a:t>– 0111</a:t>
            </a:r>
          </a:p>
          <a:p>
            <a:r>
              <a:rPr lang="en-US" smtClean="0"/>
              <a:t>C10 </a:t>
            </a:r>
            <a:r>
              <a:rPr lang="en-US" dirty="0" smtClean="0"/>
              <a:t>– 1010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101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of inputs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Cancle</a:t>
            </a:r>
            <a:r>
              <a:rPr lang="en-US" dirty="0" smtClean="0"/>
              <a:t> – 000</a:t>
            </a:r>
          </a:p>
          <a:p>
            <a:r>
              <a:rPr lang="en-US" err="1" smtClean="0"/>
              <a:t>Rs</a:t>
            </a:r>
            <a:r>
              <a:rPr lang="en-US" smtClean="0"/>
              <a:t> </a:t>
            </a:r>
            <a:r>
              <a:rPr lang="en-US" smtClean="0"/>
              <a:t>1 </a:t>
            </a:r>
            <a:r>
              <a:rPr lang="en-US" dirty="0" smtClean="0"/>
              <a:t>– 010</a:t>
            </a:r>
          </a:p>
          <a:p>
            <a:r>
              <a:rPr lang="en-US" smtClean="0"/>
              <a:t>Re </a:t>
            </a:r>
            <a:r>
              <a:rPr lang="en-US" smtClean="0"/>
              <a:t>2 </a:t>
            </a:r>
            <a:r>
              <a:rPr lang="en-US" dirty="0" smtClean="0"/>
              <a:t>– 101</a:t>
            </a:r>
          </a:p>
          <a:p>
            <a:r>
              <a:rPr lang="en-US" err="1" smtClean="0"/>
              <a:t>Rs</a:t>
            </a:r>
            <a:r>
              <a:rPr lang="en-US" smtClean="0"/>
              <a:t> </a:t>
            </a:r>
            <a:r>
              <a:rPr lang="en-US" smtClean="0"/>
              <a:t>5 </a:t>
            </a:r>
            <a:r>
              <a:rPr lang="en-US" dirty="0" smtClean="0"/>
              <a:t>– 100</a:t>
            </a:r>
          </a:p>
          <a:p>
            <a:r>
              <a:rPr lang="en-US" err="1" smtClean="0"/>
              <a:t>Rs</a:t>
            </a:r>
            <a:r>
              <a:rPr lang="en-US" smtClean="0"/>
              <a:t> </a:t>
            </a:r>
            <a:r>
              <a:rPr lang="en-US" smtClean="0"/>
              <a:t>10 </a:t>
            </a:r>
            <a:r>
              <a:rPr lang="en-US" dirty="0" smtClean="0"/>
              <a:t>– 111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62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Dynamic Power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Dynamic power equation is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Pd</a:t>
            </a:r>
            <a:r>
              <a:rPr lang="en-US" dirty="0" smtClean="0"/>
              <a:t> = </a:t>
            </a:r>
            <a:r>
              <a:rPr lang="el-GR" dirty="0" smtClean="0"/>
              <a:t>α</a:t>
            </a:r>
            <a:r>
              <a:rPr lang="en-US" dirty="0" smtClean="0"/>
              <a:t>C</a:t>
            </a:r>
            <a:r>
              <a:rPr lang="en-US" baseline="-25000" dirty="0" smtClean="0"/>
              <a:t>L</a:t>
            </a:r>
            <a:r>
              <a:rPr lang="en-US" dirty="0" smtClean="0"/>
              <a:t>V</a:t>
            </a:r>
            <a:r>
              <a:rPr lang="en-US" baseline="30000" dirty="0" smtClean="0"/>
              <a:t>2</a:t>
            </a:r>
            <a:r>
              <a:rPr lang="en-US" dirty="0" smtClean="0"/>
              <a:t>f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 parameters are fixed for a fixed design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 decrease </a:t>
            </a:r>
            <a:r>
              <a:rPr lang="el-GR" dirty="0" smtClean="0"/>
              <a:t>α</a:t>
            </a:r>
            <a:r>
              <a:rPr lang="en-US" dirty="0" smtClean="0"/>
              <a:t> if we choose the probability of one of the output to be high</a:t>
            </a:r>
          </a:p>
          <a:p>
            <a:pPr>
              <a:buFont typeface="Wingdings" pitchFamily="2" charset="2"/>
              <a:buChar char="Ø"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26350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 To VLSI Project</vt:lpstr>
      <vt:lpstr>Problem Description</vt:lpstr>
      <vt:lpstr>Functioning of Vending machine</vt:lpstr>
      <vt:lpstr>The State Diagram</vt:lpstr>
      <vt:lpstr>Truth Table With States</vt:lpstr>
      <vt:lpstr>Assignment Of states</vt:lpstr>
      <vt:lpstr>Assignment of output states</vt:lpstr>
      <vt:lpstr>Assignment of inputs</vt:lpstr>
      <vt:lpstr>Problem Of Dynamic Power</vt:lpstr>
      <vt:lpstr>Problem of  Static Power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VLSI Project</dc:title>
  <dc:creator>Tabish</dc:creator>
  <cp:lastModifiedBy>Siddarth-Singh</cp:lastModifiedBy>
  <cp:revision>7</cp:revision>
  <dcterms:created xsi:type="dcterms:W3CDTF">2012-04-11T14:31:49Z</dcterms:created>
  <dcterms:modified xsi:type="dcterms:W3CDTF">2012-04-13T16:21:01Z</dcterms:modified>
</cp:coreProperties>
</file>