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35"/>
  </p:notesMasterIdLst>
  <p:sldIdLst>
    <p:sldId id="256" r:id="rId2"/>
    <p:sldId id="414" r:id="rId3"/>
    <p:sldId id="415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440" r:id="rId29"/>
    <p:sldId id="441" r:id="rId30"/>
    <p:sldId id="442" r:id="rId31"/>
    <p:sldId id="443" r:id="rId32"/>
    <p:sldId id="444" r:id="rId33"/>
    <p:sldId id="44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40C22-93B0-4845-8F91-3B2D73604220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4A3C2-D2D8-4B17-9786-628D6FE1AD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3EC25EE-68A1-4366-AE9B-3C7E75DD6CB9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5EE-68A1-4366-AE9B-3C7E75DD6CB9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3EC25EE-68A1-4366-AE9B-3C7E75DD6CB9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5EE-68A1-4366-AE9B-3C7E75DD6CB9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5EE-68A1-4366-AE9B-3C7E75DD6CB9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3EC25EE-68A1-4366-AE9B-3C7E75DD6CB9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3EC25EE-68A1-4366-AE9B-3C7E75DD6CB9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5EE-68A1-4366-AE9B-3C7E75DD6CB9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5EE-68A1-4366-AE9B-3C7E75DD6CB9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5EE-68A1-4366-AE9B-3C7E75DD6CB9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3EC25EE-68A1-4366-AE9B-3C7E75DD6CB9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3EC25EE-68A1-4366-AE9B-3C7E75DD6CB9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Computer systems Organization</a:t>
            </a:r>
            <a:endParaRPr lang="en-US" sz="2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smtClean="0"/>
              <a:t>Pipelined </a:t>
            </a:r>
            <a:r>
              <a:rPr lang="en-US" sz="2400" dirty="0" smtClean="0"/>
              <a:t>CPU Design -- Spring 2010 -- IIIT-H -- Suresh Purini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2667000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Acknowledgment:</a:t>
            </a:r>
            <a:r>
              <a:rPr lang="en-US" sz="2200" dirty="0" smtClean="0"/>
              <a:t> Almost all of these slides are based on Dave Patterson’s CS152 Lecture Slides at UC, </a:t>
            </a:r>
            <a:r>
              <a:rPr lang="en-US" sz="2200" dirty="0" err="1" smtClean="0"/>
              <a:t>Berkeyley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" y="542925"/>
            <a:ext cx="8215313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" y="533400"/>
            <a:ext cx="8336280" cy="5616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10572"/>
            <a:ext cx="7969405" cy="5561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114" y="609600"/>
            <a:ext cx="793729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711" y="685800"/>
            <a:ext cx="8261752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199" y="928484"/>
            <a:ext cx="7829981" cy="5243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000" y="685800"/>
            <a:ext cx="8737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208" y="609600"/>
            <a:ext cx="8308362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884" y="685800"/>
            <a:ext cx="8261403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9759" y="762000"/>
            <a:ext cx="8027468" cy="548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45" y="381000"/>
            <a:ext cx="8410555" cy="595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599" y="436152"/>
            <a:ext cx="7137613" cy="5964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403" y="762000"/>
            <a:ext cx="7691717" cy="525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0129" y="990600"/>
            <a:ext cx="8692977" cy="510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058" y="990600"/>
            <a:ext cx="8591879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609600"/>
            <a:ext cx="7571398" cy="549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574" y="762000"/>
            <a:ext cx="8452253" cy="518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57200"/>
            <a:ext cx="8220328" cy="512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40" y="838200"/>
            <a:ext cx="870506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28476"/>
            <a:ext cx="8008785" cy="6148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"/>
            <a:ext cx="8868921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109" y="381000"/>
            <a:ext cx="8660091" cy="6008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65365"/>
            <a:ext cx="8305800" cy="587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121" y="457200"/>
            <a:ext cx="8567956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802" y="457200"/>
            <a:ext cx="8003598" cy="5885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06332"/>
            <a:ext cx="8264085" cy="607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28700"/>
            <a:ext cx="9055554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"/>
            <a:ext cx="8077200" cy="6393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736" y="457200"/>
            <a:ext cx="8190164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690" y="380879"/>
            <a:ext cx="7982710" cy="6096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613955"/>
            <a:ext cx="5257800" cy="539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33048"/>
            <a:ext cx="8458200" cy="574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17551</TotalTime>
  <Words>34</Words>
  <Application>Microsoft Office PowerPoint</Application>
  <PresentationFormat>On-screen Show (4:3)</PresentationFormat>
  <Paragraphs>3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Median</vt:lpstr>
      <vt:lpstr>Computer systems Organization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Organization</dc:title>
  <dc:creator>Suresh Purini</dc:creator>
  <cp:lastModifiedBy>Amit</cp:lastModifiedBy>
  <cp:revision>952</cp:revision>
  <dcterms:created xsi:type="dcterms:W3CDTF">2009-12-28T08:46:18Z</dcterms:created>
  <dcterms:modified xsi:type="dcterms:W3CDTF">2010-04-12T17:27:43Z</dcterms:modified>
</cp:coreProperties>
</file>