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8A6A1-E79B-4ADB-A553-808FDF10F1B4}" type="doc">
      <dgm:prSet loTypeId="urn:microsoft.com/office/officeart/2011/layout/TabLis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B8C05D-BDF6-45B0-B0CE-13E6349B97F0}">
      <dgm:prSet phldrT="[Text]"/>
      <dgm:spPr/>
      <dgm:t>
        <a:bodyPr/>
        <a:lstStyle/>
        <a:p>
          <a:r>
            <a:rPr lang="en-US" dirty="0" smtClean="0"/>
            <a:t>Thermodynamic</a:t>
          </a:r>
          <a:endParaRPr lang="en-IN" dirty="0"/>
        </a:p>
      </dgm:t>
    </dgm:pt>
    <dgm:pt modelId="{0262B937-ADA3-4B4B-9FE5-7798C275D085}" type="parTrans" cxnId="{F9DFEF42-4CC1-4804-82A1-E41418C4F6BB}">
      <dgm:prSet/>
      <dgm:spPr/>
      <dgm:t>
        <a:bodyPr/>
        <a:lstStyle/>
        <a:p>
          <a:endParaRPr lang="en-IN"/>
        </a:p>
      </dgm:t>
    </dgm:pt>
    <dgm:pt modelId="{CBA7D265-58DE-4E44-9593-19E6D8A1B708}" type="sibTrans" cxnId="{F9DFEF42-4CC1-4804-82A1-E41418C4F6BB}">
      <dgm:prSet/>
      <dgm:spPr/>
      <dgm:t>
        <a:bodyPr/>
        <a:lstStyle/>
        <a:p>
          <a:endParaRPr lang="en-IN"/>
        </a:p>
      </dgm:t>
    </dgm:pt>
    <dgm:pt modelId="{50D55137-78BC-4742-931C-A4788F1E88C1}">
      <dgm:prSet phldrT="[Text]" custT="1"/>
      <dgm:spPr/>
      <dgm:t>
        <a:bodyPr/>
        <a:lstStyle/>
        <a:p>
          <a:r>
            <a:rPr lang="en-US" sz="2000" dirty="0" smtClean="0"/>
            <a:t>ds = dq/T</a:t>
          </a:r>
          <a:endParaRPr lang="en-IN" sz="2000" dirty="0"/>
        </a:p>
      </dgm:t>
    </dgm:pt>
    <dgm:pt modelId="{B470CF7A-1D5D-4514-AE4E-B522C8009A5F}" type="parTrans" cxnId="{BCB5D41B-DD9D-444C-A2AD-A7367C8F5B0C}">
      <dgm:prSet/>
      <dgm:spPr/>
      <dgm:t>
        <a:bodyPr/>
        <a:lstStyle/>
        <a:p>
          <a:endParaRPr lang="en-IN"/>
        </a:p>
      </dgm:t>
    </dgm:pt>
    <dgm:pt modelId="{1C006895-9CD2-42ED-9CE7-68900FF1B414}" type="sibTrans" cxnId="{BCB5D41B-DD9D-444C-A2AD-A7367C8F5B0C}">
      <dgm:prSet/>
      <dgm:spPr/>
      <dgm:t>
        <a:bodyPr/>
        <a:lstStyle/>
        <a:p>
          <a:endParaRPr lang="en-IN"/>
        </a:p>
      </dgm:t>
    </dgm:pt>
    <dgm:pt modelId="{6C76CBB7-FD9F-41D5-9248-4E775ACB0E1E}">
      <dgm:prSet phldrT="[Text]"/>
      <dgm:spPr/>
      <dgm:t>
        <a:bodyPr/>
        <a:lstStyle/>
        <a:p>
          <a:r>
            <a:rPr lang="en-US" dirty="0" smtClean="0"/>
            <a:t>Statistical </a:t>
          </a:r>
          <a:endParaRPr lang="en-IN" dirty="0"/>
        </a:p>
      </dgm:t>
    </dgm:pt>
    <dgm:pt modelId="{2781FB26-D6C4-4918-B31D-8075027CF421}" type="parTrans" cxnId="{07E09957-A40B-499A-8066-794D33F95ED5}">
      <dgm:prSet/>
      <dgm:spPr/>
      <dgm:t>
        <a:bodyPr/>
        <a:lstStyle/>
        <a:p>
          <a:endParaRPr lang="en-IN"/>
        </a:p>
      </dgm:t>
    </dgm:pt>
    <dgm:pt modelId="{E48687E3-4B60-499A-B791-CF6419EF115B}" type="sibTrans" cxnId="{07E09957-A40B-499A-8066-794D33F95ED5}">
      <dgm:prSet/>
      <dgm:spPr/>
      <dgm:t>
        <a:bodyPr/>
        <a:lstStyle/>
        <a:p>
          <a:endParaRPr lang="en-IN"/>
        </a:p>
      </dgm:t>
    </dgm:pt>
    <dgm:pt modelId="{DE59409C-05AC-400F-95D9-71EB0696A6C2}">
      <dgm:prSet phldrT="[Text]" custT="1"/>
      <dgm:spPr/>
      <dgm:t>
        <a:bodyPr/>
        <a:lstStyle/>
        <a:p>
          <a:r>
            <a:rPr lang="en-US" sz="2000" dirty="0" smtClean="0"/>
            <a:t>degrees  of  </a:t>
          </a:r>
        </a:p>
        <a:p>
          <a:r>
            <a:rPr lang="en-US" sz="2000" dirty="0" smtClean="0"/>
            <a:t>freedom</a:t>
          </a:r>
          <a:endParaRPr lang="en-IN" sz="2000" dirty="0"/>
        </a:p>
      </dgm:t>
    </dgm:pt>
    <dgm:pt modelId="{72798110-F7D5-4AA1-9FA9-142483018B27}" type="parTrans" cxnId="{6355C648-D38B-4FAD-8D79-9C4C28FBD581}">
      <dgm:prSet/>
      <dgm:spPr/>
      <dgm:t>
        <a:bodyPr/>
        <a:lstStyle/>
        <a:p>
          <a:endParaRPr lang="en-IN"/>
        </a:p>
      </dgm:t>
    </dgm:pt>
    <dgm:pt modelId="{3286B719-111A-461B-9366-2140C8FE529A}" type="sibTrans" cxnId="{6355C648-D38B-4FAD-8D79-9C4C28FBD581}">
      <dgm:prSet/>
      <dgm:spPr/>
      <dgm:t>
        <a:bodyPr/>
        <a:lstStyle/>
        <a:p>
          <a:endParaRPr lang="en-IN"/>
        </a:p>
      </dgm:t>
    </dgm:pt>
    <dgm:pt modelId="{CF1F8F7A-05DA-4470-B740-5D747B5A5FBE}">
      <dgm:prSet phldrT="[Text]"/>
      <dgm:spPr/>
      <dgm:t>
        <a:bodyPr/>
        <a:lstStyle/>
        <a:p>
          <a:endParaRPr lang="en-IN" dirty="0"/>
        </a:p>
      </dgm:t>
    </dgm:pt>
    <dgm:pt modelId="{63E3E0AD-FFB9-4169-B759-DE60C3174B13}" type="parTrans" cxnId="{4B9A0F6B-C550-48B3-A547-36311E073CEA}">
      <dgm:prSet/>
      <dgm:spPr/>
      <dgm:t>
        <a:bodyPr/>
        <a:lstStyle/>
        <a:p>
          <a:endParaRPr lang="en-IN"/>
        </a:p>
      </dgm:t>
    </dgm:pt>
    <dgm:pt modelId="{66CD68EA-C9B2-43B2-988C-47D3B7A633D9}" type="sibTrans" cxnId="{4B9A0F6B-C550-48B3-A547-36311E073CEA}">
      <dgm:prSet/>
      <dgm:spPr/>
      <dgm:t>
        <a:bodyPr/>
        <a:lstStyle/>
        <a:p>
          <a:endParaRPr lang="en-IN"/>
        </a:p>
      </dgm:t>
    </dgm:pt>
    <dgm:pt modelId="{8F2EC61C-6B43-4C51-8802-2C0565BBA946}">
      <dgm:prSet phldrT="[Text]"/>
      <dgm:spPr/>
      <dgm:t>
        <a:bodyPr/>
        <a:lstStyle/>
        <a:p>
          <a:r>
            <a:rPr lang="en-US" dirty="0" smtClean="0"/>
            <a:t>Information</a:t>
          </a:r>
          <a:endParaRPr lang="en-IN" dirty="0"/>
        </a:p>
      </dgm:t>
    </dgm:pt>
    <dgm:pt modelId="{1F885818-A0DE-4BF4-91DD-C2A3F7C4C015}" type="parTrans" cxnId="{756C10EC-CC50-469A-B879-23FF42DAA444}">
      <dgm:prSet/>
      <dgm:spPr/>
      <dgm:t>
        <a:bodyPr/>
        <a:lstStyle/>
        <a:p>
          <a:endParaRPr lang="en-IN"/>
        </a:p>
      </dgm:t>
    </dgm:pt>
    <dgm:pt modelId="{C74E3787-4760-4C5B-A15B-1C67064C0584}" type="sibTrans" cxnId="{756C10EC-CC50-469A-B879-23FF42DAA444}">
      <dgm:prSet/>
      <dgm:spPr/>
      <dgm:t>
        <a:bodyPr/>
        <a:lstStyle/>
        <a:p>
          <a:endParaRPr lang="en-IN"/>
        </a:p>
      </dgm:t>
    </dgm:pt>
    <dgm:pt modelId="{405DD726-3B7F-41CD-9140-F0DCDDFA2425}">
      <dgm:prSet phldrT="[Text]" custT="1"/>
      <dgm:spPr/>
      <dgm:t>
        <a:bodyPr/>
        <a:lstStyle/>
        <a:p>
          <a:r>
            <a:rPr lang="en-US" sz="2000" dirty="0" smtClean="0"/>
            <a:t>H = -</a:t>
          </a:r>
          <a:r>
            <a:rPr lang="en-US" sz="2000" dirty="0" smtClean="0">
              <a:latin typeface="Calibri"/>
              <a:cs typeface="Calibri"/>
            </a:rPr>
            <a:t>∑ pi log(pi</a:t>
          </a:r>
          <a:r>
            <a:rPr lang="en-US" sz="1200" dirty="0" smtClean="0">
              <a:latin typeface="Calibri"/>
              <a:cs typeface="Calibri"/>
            </a:rPr>
            <a:t>)</a:t>
          </a:r>
          <a:endParaRPr lang="en-IN" sz="1200" dirty="0"/>
        </a:p>
      </dgm:t>
    </dgm:pt>
    <dgm:pt modelId="{C9EBBFE8-28B9-479E-A6AA-EFBD39EC9F8C}" type="parTrans" cxnId="{97D48FAD-38DD-4600-B4EF-6114E392D1DD}">
      <dgm:prSet/>
      <dgm:spPr/>
      <dgm:t>
        <a:bodyPr/>
        <a:lstStyle/>
        <a:p>
          <a:endParaRPr lang="en-IN"/>
        </a:p>
      </dgm:t>
    </dgm:pt>
    <dgm:pt modelId="{CCEA79B2-E65D-41E6-959C-2E8E85D30DE0}" type="sibTrans" cxnId="{97D48FAD-38DD-4600-B4EF-6114E392D1DD}">
      <dgm:prSet/>
      <dgm:spPr/>
      <dgm:t>
        <a:bodyPr/>
        <a:lstStyle/>
        <a:p>
          <a:endParaRPr lang="en-IN"/>
        </a:p>
      </dgm:t>
    </dgm:pt>
    <dgm:pt modelId="{0037F9E5-95B6-4C8A-BD1B-60E4DEBDF889}">
      <dgm:prSet phldrT="[Text]"/>
      <dgm:spPr/>
      <dgm:t>
        <a:bodyPr/>
        <a:lstStyle/>
        <a:p>
          <a:endParaRPr lang="en-IN" dirty="0"/>
        </a:p>
      </dgm:t>
    </dgm:pt>
    <dgm:pt modelId="{EC4C31FF-286C-42E2-9A8B-6775DCD9A272}" type="parTrans" cxnId="{2CDC5056-E3B8-4D4E-9D8E-FF93DF35585C}">
      <dgm:prSet/>
      <dgm:spPr/>
      <dgm:t>
        <a:bodyPr/>
        <a:lstStyle/>
        <a:p>
          <a:endParaRPr lang="en-IN"/>
        </a:p>
      </dgm:t>
    </dgm:pt>
    <dgm:pt modelId="{56972A65-207C-4BBA-868A-C3A813A166CE}" type="sibTrans" cxnId="{2CDC5056-E3B8-4D4E-9D8E-FF93DF35585C}">
      <dgm:prSet/>
      <dgm:spPr/>
      <dgm:t>
        <a:bodyPr/>
        <a:lstStyle/>
        <a:p>
          <a:endParaRPr lang="en-IN"/>
        </a:p>
      </dgm:t>
    </dgm:pt>
    <dgm:pt modelId="{F60537D2-9BF6-4F4C-8A98-550CAA983B59}">
      <dgm:prSet phldrT="[Text]" custT="1"/>
      <dgm:spPr/>
      <dgm:t>
        <a:bodyPr/>
        <a:lstStyle/>
        <a:p>
          <a:endParaRPr lang="en-IN" sz="2000" dirty="0"/>
        </a:p>
      </dgm:t>
    </dgm:pt>
    <dgm:pt modelId="{CD2A6D8D-504C-48E7-8C95-0B7D2516CDB0}" type="parTrans" cxnId="{576E18AA-FB41-483C-946F-4923646534DD}">
      <dgm:prSet/>
      <dgm:spPr/>
      <dgm:t>
        <a:bodyPr/>
        <a:lstStyle/>
        <a:p>
          <a:endParaRPr lang="en-IN"/>
        </a:p>
      </dgm:t>
    </dgm:pt>
    <dgm:pt modelId="{E1AB2C63-9C6E-4732-BD3E-0B43719FE542}" type="sibTrans" cxnId="{576E18AA-FB41-483C-946F-4923646534DD}">
      <dgm:prSet/>
      <dgm:spPr/>
      <dgm:t>
        <a:bodyPr/>
        <a:lstStyle/>
        <a:p>
          <a:endParaRPr lang="en-IN"/>
        </a:p>
      </dgm:t>
    </dgm:pt>
    <dgm:pt modelId="{84CC0C10-AEF7-42DF-9D80-07A35853DBB2}" type="pres">
      <dgm:prSet presAssocID="{43D8A6A1-E79B-4ADB-A553-808FDF10F1B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C3C6B4BA-7A4F-443A-B311-592B1888CBBB}" type="pres">
      <dgm:prSet presAssocID="{40B8C05D-BDF6-45B0-B0CE-13E6349B97F0}" presName="composite" presStyleCnt="0"/>
      <dgm:spPr/>
    </dgm:pt>
    <dgm:pt modelId="{23DE93A4-B3EF-472C-B816-45A48CBD514A}" type="pres">
      <dgm:prSet presAssocID="{40B8C05D-BDF6-45B0-B0CE-13E6349B97F0}" presName="FirstChild" presStyleLbl="revTx" presStyleIdx="0" presStyleCnt="6" custLinFactNeighborX="-17" custLinFactNeighborY="160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4EE0E6-E149-4BBB-80EB-FB7503F0D903}" type="pres">
      <dgm:prSet presAssocID="{40B8C05D-BDF6-45B0-B0CE-13E6349B97F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1DCFBF-809E-425C-8A16-E15FCE33D878}" type="pres">
      <dgm:prSet presAssocID="{40B8C05D-BDF6-45B0-B0CE-13E6349B97F0}" presName="Accent" presStyleLbl="parChTrans1D1" presStyleIdx="0" presStyleCnt="3"/>
      <dgm:spPr/>
    </dgm:pt>
    <dgm:pt modelId="{81E15D89-7C11-4274-A2E1-C5F600545109}" type="pres">
      <dgm:prSet presAssocID="{40B8C05D-BDF6-45B0-B0CE-13E6349B97F0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B77D1C-B764-46D0-B467-4FD36CE64566}" type="pres">
      <dgm:prSet presAssocID="{CBA7D265-58DE-4E44-9593-19E6D8A1B708}" presName="sibTrans" presStyleCnt="0"/>
      <dgm:spPr/>
    </dgm:pt>
    <dgm:pt modelId="{825D3402-C2A1-4791-9C63-08B570AEFF94}" type="pres">
      <dgm:prSet presAssocID="{6C76CBB7-FD9F-41D5-9248-4E775ACB0E1E}" presName="composite" presStyleCnt="0"/>
      <dgm:spPr/>
    </dgm:pt>
    <dgm:pt modelId="{B9F62888-1CC4-494E-AC3C-E8ACDCBA8054}" type="pres">
      <dgm:prSet presAssocID="{6C76CBB7-FD9F-41D5-9248-4E775ACB0E1E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FDABEC-E4AD-48D7-AF9B-927CF1928BB3}" type="pres">
      <dgm:prSet presAssocID="{6C76CBB7-FD9F-41D5-9248-4E775ACB0E1E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5D3E87-A92F-4068-B6DA-345496BC263F}" type="pres">
      <dgm:prSet presAssocID="{6C76CBB7-FD9F-41D5-9248-4E775ACB0E1E}" presName="Accent" presStyleLbl="parChTrans1D1" presStyleIdx="1" presStyleCnt="3"/>
      <dgm:spPr/>
    </dgm:pt>
    <dgm:pt modelId="{E6979D1E-E8C9-4CB3-8A97-9A04A5697ACF}" type="pres">
      <dgm:prSet presAssocID="{6C76CBB7-FD9F-41D5-9248-4E775ACB0E1E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DF7311-F0C7-4D7B-AFBD-94F700091AFA}" type="pres">
      <dgm:prSet presAssocID="{E48687E3-4B60-499A-B791-CF6419EF115B}" presName="sibTrans" presStyleCnt="0"/>
      <dgm:spPr/>
    </dgm:pt>
    <dgm:pt modelId="{15C6D244-4C29-4B23-AB36-8A8B7D1915C8}" type="pres">
      <dgm:prSet presAssocID="{8F2EC61C-6B43-4C51-8802-2C0565BBA946}" presName="composite" presStyleCnt="0"/>
      <dgm:spPr/>
    </dgm:pt>
    <dgm:pt modelId="{9ABEC633-D1BA-4D68-8A48-1E3F3DD8E60F}" type="pres">
      <dgm:prSet presAssocID="{8F2EC61C-6B43-4C51-8802-2C0565BBA94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33AE5D-4931-404A-BCD5-4AD93077A4D8}" type="pres">
      <dgm:prSet presAssocID="{8F2EC61C-6B43-4C51-8802-2C0565BBA946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B4CAE4-ED83-4AA6-86A1-7F539ED3595F}" type="pres">
      <dgm:prSet presAssocID="{8F2EC61C-6B43-4C51-8802-2C0565BBA946}" presName="Accent" presStyleLbl="parChTrans1D1" presStyleIdx="2" presStyleCnt="3"/>
      <dgm:spPr/>
    </dgm:pt>
    <dgm:pt modelId="{1DECB447-CBD1-4C14-B58A-CFE1548D4714}" type="pres">
      <dgm:prSet presAssocID="{8F2EC61C-6B43-4C51-8802-2C0565BBA946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7D48FAD-38DD-4600-B4EF-6114E392D1DD}" srcId="{8F2EC61C-6B43-4C51-8802-2C0565BBA946}" destId="{405DD726-3B7F-41CD-9140-F0DCDDFA2425}" srcOrd="0" destOrd="0" parTransId="{C9EBBFE8-28B9-479E-A6AA-EFBD39EC9F8C}" sibTransId="{CCEA79B2-E65D-41E6-959C-2E8E85D30DE0}"/>
    <dgm:cxn modelId="{2CDC5056-E3B8-4D4E-9D8E-FF93DF35585C}" srcId="{8F2EC61C-6B43-4C51-8802-2C0565BBA946}" destId="{0037F9E5-95B6-4C8A-BD1B-60E4DEBDF889}" srcOrd="1" destOrd="0" parTransId="{EC4C31FF-286C-42E2-9A8B-6775DCD9A272}" sibTransId="{56972A65-207C-4BBA-868A-C3A813A166CE}"/>
    <dgm:cxn modelId="{21F1F7BF-371F-4F92-80F6-AC2243768449}" type="presOf" srcId="{F60537D2-9BF6-4F4C-8A98-550CAA983B59}" destId="{81E15D89-7C11-4274-A2E1-C5F600545109}" srcOrd="0" destOrd="0" presId="urn:microsoft.com/office/officeart/2011/layout/TabList"/>
    <dgm:cxn modelId="{4B231D3D-5C2B-4156-9FC0-A601DBB3D97B}" type="presOf" srcId="{40B8C05D-BDF6-45B0-B0CE-13E6349B97F0}" destId="{DF4EE0E6-E149-4BBB-80EB-FB7503F0D903}" srcOrd="0" destOrd="0" presId="urn:microsoft.com/office/officeart/2011/layout/TabList"/>
    <dgm:cxn modelId="{4B9A0F6B-C550-48B3-A547-36311E073CEA}" srcId="{6C76CBB7-FD9F-41D5-9248-4E775ACB0E1E}" destId="{CF1F8F7A-05DA-4470-B740-5D747B5A5FBE}" srcOrd="1" destOrd="0" parTransId="{63E3E0AD-FFB9-4169-B759-DE60C3174B13}" sibTransId="{66CD68EA-C9B2-43B2-988C-47D3B7A633D9}"/>
    <dgm:cxn modelId="{BCB5D41B-DD9D-444C-A2AD-A7367C8F5B0C}" srcId="{40B8C05D-BDF6-45B0-B0CE-13E6349B97F0}" destId="{50D55137-78BC-4742-931C-A4788F1E88C1}" srcOrd="0" destOrd="0" parTransId="{B470CF7A-1D5D-4514-AE4E-B522C8009A5F}" sibTransId="{1C006895-9CD2-42ED-9CE7-68900FF1B414}"/>
    <dgm:cxn modelId="{51AE5921-3692-4AEA-BB33-782C459C9145}" type="presOf" srcId="{DE59409C-05AC-400F-95D9-71EB0696A6C2}" destId="{B9F62888-1CC4-494E-AC3C-E8ACDCBA8054}" srcOrd="0" destOrd="0" presId="urn:microsoft.com/office/officeart/2011/layout/TabList"/>
    <dgm:cxn modelId="{99C0817B-D671-4D97-959B-ECD9BDB4740D}" type="presOf" srcId="{6C76CBB7-FD9F-41D5-9248-4E775ACB0E1E}" destId="{14FDABEC-E4AD-48D7-AF9B-927CF1928BB3}" srcOrd="0" destOrd="0" presId="urn:microsoft.com/office/officeart/2011/layout/TabList"/>
    <dgm:cxn modelId="{2C48E129-ADAE-4B34-AE2E-B644C68C7C4B}" type="presOf" srcId="{8F2EC61C-6B43-4C51-8802-2C0565BBA946}" destId="{6C33AE5D-4931-404A-BCD5-4AD93077A4D8}" srcOrd="0" destOrd="0" presId="urn:microsoft.com/office/officeart/2011/layout/TabList"/>
    <dgm:cxn modelId="{756C10EC-CC50-469A-B879-23FF42DAA444}" srcId="{43D8A6A1-E79B-4ADB-A553-808FDF10F1B4}" destId="{8F2EC61C-6B43-4C51-8802-2C0565BBA946}" srcOrd="2" destOrd="0" parTransId="{1F885818-A0DE-4BF4-91DD-C2A3F7C4C015}" sibTransId="{C74E3787-4760-4C5B-A15B-1C67064C0584}"/>
    <dgm:cxn modelId="{F9DFEF42-4CC1-4804-82A1-E41418C4F6BB}" srcId="{43D8A6A1-E79B-4ADB-A553-808FDF10F1B4}" destId="{40B8C05D-BDF6-45B0-B0CE-13E6349B97F0}" srcOrd="0" destOrd="0" parTransId="{0262B937-ADA3-4B4B-9FE5-7798C275D085}" sibTransId="{CBA7D265-58DE-4E44-9593-19E6D8A1B708}"/>
    <dgm:cxn modelId="{576E18AA-FB41-483C-946F-4923646534DD}" srcId="{40B8C05D-BDF6-45B0-B0CE-13E6349B97F0}" destId="{F60537D2-9BF6-4F4C-8A98-550CAA983B59}" srcOrd="1" destOrd="0" parTransId="{CD2A6D8D-504C-48E7-8C95-0B7D2516CDB0}" sibTransId="{E1AB2C63-9C6E-4732-BD3E-0B43719FE542}"/>
    <dgm:cxn modelId="{F3E6A08E-3D02-454C-B832-CAA2EC132FD2}" type="presOf" srcId="{405DD726-3B7F-41CD-9140-F0DCDDFA2425}" destId="{9ABEC633-D1BA-4D68-8A48-1E3F3DD8E60F}" srcOrd="0" destOrd="0" presId="urn:microsoft.com/office/officeart/2011/layout/TabList"/>
    <dgm:cxn modelId="{07E09957-A40B-499A-8066-794D33F95ED5}" srcId="{43D8A6A1-E79B-4ADB-A553-808FDF10F1B4}" destId="{6C76CBB7-FD9F-41D5-9248-4E775ACB0E1E}" srcOrd="1" destOrd="0" parTransId="{2781FB26-D6C4-4918-B31D-8075027CF421}" sibTransId="{E48687E3-4B60-499A-B791-CF6419EF115B}"/>
    <dgm:cxn modelId="{5509C0FD-EB6F-4791-A40C-523DB3941D11}" type="presOf" srcId="{CF1F8F7A-05DA-4470-B740-5D747B5A5FBE}" destId="{E6979D1E-E8C9-4CB3-8A97-9A04A5697ACF}" srcOrd="0" destOrd="0" presId="urn:microsoft.com/office/officeart/2011/layout/TabList"/>
    <dgm:cxn modelId="{BBB6CDBD-F9E4-4DD1-A817-4A85E30AE2AB}" type="presOf" srcId="{43D8A6A1-E79B-4ADB-A553-808FDF10F1B4}" destId="{84CC0C10-AEF7-42DF-9D80-07A35853DBB2}" srcOrd="0" destOrd="0" presId="urn:microsoft.com/office/officeart/2011/layout/TabList"/>
    <dgm:cxn modelId="{3F80C8FA-D063-4CD1-B651-5487B7DAE686}" type="presOf" srcId="{0037F9E5-95B6-4C8A-BD1B-60E4DEBDF889}" destId="{1DECB447-CBD1-4C14-B58A-CFE1548D4714}" srcOrd="0" destOrd="0" presId="urn:microsoft.com/office/officeart/2011/layout/TabList"/>
    <dgm:cxn modelId="{C9DB3AC7-40ED-437C-BA37-05185D8EE8E2}" type="presOf" srcId="{50D55137-78BC-4742-931C-A4788F1E88C1}" destId="{23DE93A4-B3EF-472C-B816-45A48CBD514A}" srcOrd="0" destOrd="0" presId="urn:microsoft.com/office/officeart/2011/layout/TabList"/>
    <dgm:cxn modelId="{6355C648-D38B-4FAD-8D79-9C4C28FBD581}" srcId="{6C76CBB7-FD9F-41D5-9248-4E775ACB0E1E}" destId="{DE59409C-05AC-400F-95D9-71EB0696A6C2}" srcOrd="0" destOrd="0" parTransId="{72798110-F7D5-4AA1-9FA9-142483018B27}" sibTransId="{3286B719-111A-461B-9366-2140C8FE529A}"/>
    <dgm:cxn modelId="{A2E32FAA-3F19-4701-B80C-16AB62A84F39}" type="presParOf" srcId="{84CC0C10-AEF7-42DF-9D80-07A35853DBB2}" destId="{C3C6B4BA-7A4F-443A-B311-592B1888CBBB}" srcOrd="0" destOrd="0" presId="urn:microsoft.com/office/officeart/2011/layout/TabList"/>
    <dgm:cxn modelId="{CD5DAAE5-888D-4078-953D-80A4F57B41F4}" type="presParOf" srcId="{C3C6B4BA-7A4F-443A-B311-592B1888CBBB}" destId="{23DE93A4-B3EF-472C-B816-45A48CBD514A}" srcOrd="0" destOrd="0" presId="urn:microsoft.com/office/officeart/2011/layout/TabList"/>
    <dgm:cxn modelId="{3023FCA5-32D1-4BB2-9B5B-05067FA7AF7B}" type="presParOf" srcId="{C3C6B4BA-7A4F-443A-B311-592B1888CBBB}" destId="{DF4EE0E6-E149-4BBB-80EB-FB7503F0D903}" srcOrd="1" destOrd="0" presId="urn:microsoft.com/office/officeart/2011/layout/TabList"/>
    <dgm:cxn modelId="{D6509D6B-E4FA-4692-AB19-598D44E5F016}" type="presParOf" srcId="{C3C6B4BA-7A4F-443A-B311-592B1888CBBB}" destId="{381DCFBF-809E-425C-8A16-E15FCE33D878}" srcOrd="2" destOrd="0" presId="urn:microsoft.com/office/officeart/2011/layout/TabList"/>
    <dgm:cxn modelId="{2340BDA5-CE35-4678-B190-642E6734C290}" type="presParOf" srcId="{84CC0C10-AEF7-42DF-9D80-07A35853DBB2}" destId="{81E15D89-7C11-4274-A2E1-C5F600545109}" srcOrd="1" destOrd="0" presId="urn:microsoft.com/office/officeart/2011/layout/TabList"/>
    <dgm:cxn modelId="{630DDED1-C7AD-43F8-BC6E-D9AC447CEA23}" type="presParOf" srcId="{84CC0C10-AEF7-42DF-9D80-07A35853DBB2}" destId="{3AB77D1C-B764-46D0-B467-4FD36CE64566}" srcOrd="2" destOrd="0" presId="urn:microsoft.com/office/officeart/2011/layout/TabList"/>
    <dgm:cxn modelId="{D9525ED5-9B46-4A88-A3C1-F9CF8773C8BF}" type="presParOf" srcId="{84CC0C10-AEF7-42DF-9D80-07A35853DBB2}" destId="{825D3402-C2A1-4791-9C63-08B570AEFF94}" srcOrd="3" destOrd="0" presId="urn:microsoft.com/office/officeart/2011/layout/TabList"/>
    <dgm:cxn modelId="{FC13C763-7942-46B3-BFF7-1CF9DEBFA450}" type="presParOf" srcId="{825D3402-C2A1-4791-9C63-08B570AEFF94}" destId="{B9F62888-1CC4-494E-AC3C-E8ACDCBA8054}" srcOrd="0" destOrd="0" presId="urn:microsoft.com/office/officeart/2011/layout/TabList"/>
    <dgm:cxn modelId="{D0D155B2-7A0A-4FA2-903A-656263DE4CE7}" type="presParOf" srcId="{825D3402-C2A1-4791-9C63-08B570AEFF94}" destId="{14FDABEC-E4AD-48D7-AF9B-927CF1928BB3}" srcOrd="1" destOrd="0" presId="urn:microsoft.com/office/officeart/2011/layout/TabList"/>
    <dgm:cxn modelId="{289295F6-96EA-4D1D-B753-C80F69BF1AE8}" type="presParOf" srcId="{825D3402-C2A1-4791-9C63-08B570AEFF94}" destId="{A05D3E87-A92F-4068-B6DA-345496BC263F}" srcOrd="2" destOrd="0" presId="urn:microsoft.com/office/officeart/2011/layout/TabList"/>
    <dgm:cxn modelId="{1E7CDCAE-8C00-4286-8D29-5F6546F07590}" type="presParOf" srcId="{84CC0C10-AEF7-42DF-9D80-07A35853DBB2}" destId="{E6979D1E-E8C9-4CB3-8A97-9A04A5697ACF}" srcOrd="4" destOrd="0" presId="urn:microsoft.com/office/officeart/2011/layout/TabList"/>
    <dgm:cxn modelId="{8F33C9D3-FC3F-44CE-A880-A2A9EF65F54C}" type="presParOf" srcId="{84CC0C10-AEF7-42DF-9D80-07A35853DBB2}" destId="{3BDF7311-F0C7-4D7B-AFBD-94F700091AFA}" srcOrd="5" destOrd="0" presId="urn:microsoft.com/office/officeart/2011/layout/TabList"/>
    <dgm:cxn modelId="{9FF4BB6E-F0E3-4A87-8AE7-2015996B2A60}" type="presParOf" srcId="{84CC0C10-AEF7-42DF-9D80-07A35853DBB2}" destId="{15C6D244-4C29-4B23-AB36-8A8B7D1915C8}" srcOrd="6" destOrd="0" presId="urn:microsoft.com/office/officeart/2011/layout/TabList"/>
    <dgm:cxn modelId="{E11C9167-C334-4474-88B2-805BC6700CDA}" type="presParOf" srcId="{15C6D244-4C29-4B23-AB36-8A8B7D1915C8}" destId="{9ABEC633-D1BA-4D68-8A48-1E3F3DD8E60F}" srcOrd="0" destOrd="0" presId="urn:microsoft.com/office/officeart/2011/layout/TabList"/>
    <dgm:cxn modelId="{E0E73D75-6F9E-4A3D-AAD5-05E6C7253712}" type="presParOf" srcId="{15C6D244-4C29-4B23-AB36-8A8B7D1915C8}" destId="{6C33AE5D-4931-404A-BCD5-4AD93077A4D8}" srcOrd="1" destOrd="0" presId="urn:microsoft.com/office/officeart/2011/layout/TabList"/>
    <dgm:cxn modelId="{14437004-7161-4DA3-BCCE-A8F440B7898C}" type="presParOf" srcId="{15C6D244-4C29-4B23-AB36-8A8B7D1915C8}" destId="{42B4CAE4-ED83-4AA6-86A1-7F539ED3595F}" srcOrd="2" destOrd="0" presId="urn:microsoft.com/office/officeart/2011/layout/TabList"/>
    <dgm:cxn modelId="{5F02CCD6-2D5C-4E85-AA50-59F2B43E2CA2}" type="presParOf" srcId="{84CC0C10-AEF7-42DF-9D80-07A35853DBB2}" destId="{1DECB447-CBD1-4C14-B58A-CFE1548D471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4CAE4-ED83-4AA6-86A1-7F539ED3595F}">
      <dsp:nvSpPr>
        <dsp:cNvPr id="0" name=""/>
        <dsp:cNvSpPr/>
      </dsp:nvSpPr>
      <dsp:spPr>
        <a:xfrm>
          <a:off x="0" y="3170488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D3E87-A92F-4068-B6DA-345496BC263F}">
      <dsp:nvSpPr>
        <dsp:cNvPr id="0" name=""/>
        <dsp:cNvSpPr/>
      </dsp:nvSpPr>
      <dsp:spPr>
        <a:xfrm>
          <a:off x="0" y="1808713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DCFBF-809E-425C-8A16-E15FCE33D878}">
      <dsp:nvSpPr>
        <dsp:cNvPr id="0" name=""/>
        <dsp:cNvSpPr/>
      </dsp:nvSpPr>
      <dsp:spPr>
        <a:xfrm>
          <a:off x="0" y="446938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E93A4-B3EF-472C-B816-45A48CBD514A}">
      <dsp:nvSpPr>
        <dsp:cNvPr id="0" name=""/>
        <dsp:cNvSpPr/>
      </dsp:nvSpPr>
      <dsp:spPr>
        <a:xfrm>
          <a:off x="1584193" y="72009"/>
          <a:ext cx="4511040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ds = dq/T</a:t>
          </a:r>
          <a:endParaRPr lang="en-IN" sz="2000" kern="1200" dirty="0"/>
        </a:p>
      </dsp:txBody>
      <dsp:txXfrm>
        <a:off x="1584193" y="72009"/>
        <a:ext cx="4511040" cy="446439"/>
      </dsp:txXfrm>
    </dsp:sp>
    <dsp:sp modelId="{DF4EE0E6-E149-4BBB-80EB-FB7503F0D903}">
      <dsp:nvSpPr>
        <dsp:cNvPr id="0" name=""/>
        <dsp:cNvSpPr/>
      </dsp:nvSpPr>
      <dsp:spPr>
        <a:xfrm>
          <a:off x="0" y="498"/>
          <a:ext cx="1584960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Thermodynamic</a:t>
          </a:r>
          <a:endParaRPr lang="en-IN" sz="1500" kern="1200" dirty="0"/>
        </a:p>
      </dsp:txBody>
      <dsp:txXfrm>
        <a:off x="21797" y="22295"/>
        <a:ext cx="1541366" cy="424642"/>
      </dsp:txXfrm>
    </dsp:sp>
    <dsp:sp modelId="{81E15D89-7C11-4274-A2E1-C5F600545109}">
      <dsp:nvSpPr>
        <dsp:cNvPr id="0" name=""/>
        <dsp:cNvSpPr/>
      </dsp:nvSpPr>
      <dsp:spPr>
        <a:xfrm>
          <a:off x="0" y="446938"/>
          <a:ext cx="6096000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kern="1200" dirty="0"/>
        </a:p>
      </dsp:txBody>
      <dsp:txXfrm>
        <a:off x="0" y="446938"/>
        <a:ext cx="6096000" cy="893013"/>
      </dsp:txXfrm>
    </dsp:sp>
    <dsp:sp modelId="{B9F62888-1CC4-494E-AC3C-E8ACDCBA8054}">
      <dsp:nvSpPr>
        <dsp:cNvPr id="0" name=""/>
        <dsp:cNvSpPr/>
      </dsp:nvSpPr>
      <dsp:spPr>
        <a:xfrm>
          <a:off x="1584959" y="1362273"/>
          <a:ext cx="4511040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degrees  of 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freedom</a:t>
          </a:r>
          <a:endParaRPr lang="en-IN" sz="2000" kern="1200" dirty="0"/>
        </a:p>
      </dsp:txBody>
      <dsp:txXfrm>
        <a:off x="1584959" y="1362273"/>
        <a:ext cx="4511040" cy="446439"/>
      </dsp:txXfrm>
    </dsp:sp>
    <dsp:sp modelId="{14FDABEC-E4AD-48D7-AF9B-927CF1928BB3}">
      <dsp:nvSpPr>
        <dsp:cNvPr id="0" name=""/>
        <dsp:cNvSpPr/>
      </dsp:nvSpPr>
      <dsp:spPr>
        <a:xfrm>
          <a:off x="0" y="1362273"/>
          <a:ext cx="1584960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Statistical </a:t>
          </a:r>
          <a:endParaRPr lang="en-IN" sz="1500" kern="1200" dirty="0"/>
        </a:p>
      </dsp:txBody>
      <dsp:txXfrm>
        <a:off x="21797" y="1384070"/>
        <a:ext cx="1541366" cy="424642"/>
      </dsp:txXfrm>
    </dsp:sp>
    <dsp:sp modelId="{E6979D1E-E8C9-4CB3-8A97-9A04A5697ACF}">
      <dsp:nvSpPr>
        <dsp:cNvPr id="0" name=""/>
        <dsp:cNvSpPr/>
      </dsp:nvSpPr>
      <dsp:spPr>
        <a:xfrm>
          <a:off x="0" y="1808713"/>
          <a:ext cx="6096000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</dsp:txBody>
      <dsp:txXfrm>
        <a:off x="0" y="1808713"/>
        <a:ext cx="6096000" cy="893013"/>
      </dsp:txXfrm>
    </dsp:sp>
    <dsp:sp modelId="{9ABEC633-D1BA-4D68-8A48-1E3F3DD8E60F}">
      <dsp:nvSpPr>
        <dsp:cNvPr id="0" name=""/>
        <dsp:cNvSpPr/>
      </dsp:nvSpPr>
      <dsp:spPr>
        <a:xfrm>
          <a:off x="1584959" y="2724048"/>
          <a:ext cx="4511040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 = -</a:t>
          </a:r>
          <a:r>
            <a:rPr lang="en-US" sz="2000" kern="1200" dirty="0" smtClean="0">
              <a:latin typeface="Calibri"/>
              <a:cs typeface="Calibri"/>
            </a:rPr>
            <a:t>∑ pi log(pi</a:t>
          </a:r>
          <a:r>
            <a:rPr lang="en-US" sz="1200" kern="1200" dirty="0" smtClean="0">
              <a:latin typeface="Calibri"/>
              <a:cs typeface="Calibri"/>
            </a:rPr>
            <a:t>)</a:t>
          </a:r>
          <a:endParaRPr lang="en-IN" sz="1200" kern="1200" dirty="0"/>
        </a:p>
      </dsp:txBody>
      <dsp:txXfrm>
        <a:off x="1584959" y="2724048"/>
        <a:ext cx="4511040" cy="446439"/>
      </dsp:txXfrm>
    </dsp:sp>
    <dsp:sp modelId="{6C33AE5D-4931-404A-BCD5-4AD93077A4D8}">
      <dsp:nvSpPr>
        <dsp:cNvPr id="0" name=""/>
        <dsp:cNvSpPr/>
      </dsp:nvSpPr>
      <dsp:spPr>
        <a:xfrm>
          <a:off x="0" y="2724048"/>
          <a:ext cx="1584960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Information</a:t>
          </a:r>
          <a:endParaRPr lang="en-IN" sz="1500" kern="1200" dirty="0"/>
        </a:p>
      </dsp:txBody>
      <dsp:txXfrm>
        <a:off x="21797" y="2745845"/>
        <a:ext cx="1541366" cy="424642"/>
      </dsp:txXfrm>
    </dsp:sp>
    <dsp:sp modelId="{1DECB447-CBD1-4C14-B58A-CFE1548D4714}">
      <dsp:nvSpPr>
        <dsp:cNvPr id="0" name=""/>
        <dsp:cNvSpPr/>
      </dsp:nvSpPr>
      <dsp:spPr>
        <a:xfrm>
          <a:off x="0" y="3170488"/>
          <a:ext cx="6096000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</dsp:txBody>
      <dsp:txXfrm>
        <a:off x="0" y="3170488"/>
        <a:ext cx="6096000" cy="89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BDD6-D8DF-4471-8504-221EF8048AC9}" type="datetimeFigureOut">
              <a:rPr lang="en-IN" smtClean="0"/>
              <a:t>09-11-2012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23297-0A11-45C1-88A8-667C7B56EB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82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23297-0A11-45C1-88A8-667C7B56EB14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24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0706-02A1-4836-B748-9F6FA19D65FA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1389-2A53-48CD-82D2-99182CA00DE2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DB4A-D073-4076-A6DD-F9CA050E5EC9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3DA-DB99-410B-B855-496522EB8E4D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A98D-1F5C-411B-8A80-20345390EB2F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1125-5755-417E-A5D5-01C17619A64F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F196-DC22-4699-861E-0053C21F5170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A102-106D-4FE9-B7E2-E34A38AB18D5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8DB2-FD59-44A3-82CD-D1F93EA0B3FA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EC9C-059F-424D-8F3E-374DF0D9F23F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FC2-ABF2-467F-9E34-5BB4EE1DE7CD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62C785-47A4-4B90-9CA0-813443BE24E6}" type="datetime1">
              <a:rPr lang="en-IN" smtClean="0"/>
              <a:t>09-11-2012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55472C-5A02-4EF1-8743-E33246947C5F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cover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Information And</a:t>
            </a:r>
            <a:br>
              <a:rPr lang="en-US" dirty="0" smtClean="0"/>
            </a:br>
            <a:r>
              <a:rPr lang="en-US" dirty="0" smtClean="0"/>
              <a:t>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916832"/>
            <a:ext cx="6400800" cy="720080"/>
          </a:xfrm>
        </p:spPr>
        <p:txBody>
          <a:bodyPr/>
          <a:lstStyle/>
          <a:p>
            <a:r>
              <a:rPr lang="en-US" dirty="0" smtClean="0"/>
              <a:t>Quantum Entropy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00883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52736"/>
            <a:ext cx="6096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033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51526538"/>
              </p:ext>
            </p:extLst>
          </p:nvPr>
        </p:nvGraphicFramePr>
        <p:xfrm>
          <a:off x="2555776" y="8367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5684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97483"/>
              </p:ext>
            </p:extLst>
          </p:nvPr>
        </p:nvGraphicFramePr>
        <p:xfrm>
          <a:off x="2051720" y="3284984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Shannon Entropy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Compression</a:t>
                      </a:r>
                    </a:p>
                    <a:p>
                      <a:r>
                        <a:rPr lang="en-US" dirty="0" smtClean="0"/>
                        <a:t>Encoding </a:t>
                      </a:r>
                      <a:r>
                        <a:rPr lang="en-US" baseline="0" dirty="0" smtClean="0"/>
                        <a:t> bits</a:t>
                      </a:r>
                    </a:p>
                    <a:p>
                      <a:r>
                        <a:rPr lang="en-US" baseline="0" dirty="0" smtClean="0"/>
                        <a:t>Degress of Freedom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 rot="21437086">
            <a:off x="1574516" y="1286461"/>
            <a:ext cx="3816424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Shannon Encoding Theorem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89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6732" y="8367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Concavity: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72C-5A02-4EF1-8743-E33246947C5F}" type="slidenum">
              <a:rPr lang="en-IN" smtClean="0"/>
              <a:t>5</a:t>
            </a:fld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491880" y="2084336"/>
            <a:ext cx="374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latin typeface="CMMI10-OV-XUOAKB"/>
              </a:rPr>
              <a:t>f</a:t>
            </a:r>
            <a:r>
              <a:rPr lang="es-ES" dirty="0">
                <a:latin typeface="xmetr-OV-EKOAKB"/>
              </a:rPr>
              <a:t>(</a:t>
            </a:r>
            <a:r>
              <a:rPr lang="es-ES" i="1" dirty="0">
                <a:latin typeface="CMMI10-OV-XUOAKB"/>
              </a:rPr>
              <a:t>px </a:t>
            </a:r>
            <a:r>
              <a:rPr lang="es-ES" dirty="0">
                <a:latin typeface="xmetr-OV-EKOAKB"/>
              </a:rPr>
              <a:t>+ (1 </a:t>
            </a:r>
            <a:r>
              <a:rPr lang="es-ES" i="1" dirty="0">
                <a:latin typeface="CMSY10-OV-QMOAKB"/>
              </a:rPr>
              <a:t>− </a:t>
            </a:r>
            <a:r>
              <a:rPr lang="es-ES" i="1" dirty="0">
                <a:latin typeface="CMMI10-OV-XUOAKB"/>
              </a:rPr>
              <a:t>p</a:t>
            </a:r>
            <a:r>
              <a:rPr lang="es-ES" dirty="0">
                <a:latin typeface="xmetr-OV-EKOAKB"/>
              </a:rPr>
              <a:t>)</a:t>
            </a:r>
            <a:r>
              <a:rPr lang="es-ES" i="1" dirty="0">
                <a:latin typeface="CMMI10-OV-XUOAKB"/>
              </a:rPr>
              <a:t>y</a:t>
            </a:r>
            <a:r>
              <a:rPr lang="es-ES" dirty="0">
                <a:latin typeface="xmetr-OV-EKOAKB"/>
              </a:rPr>
              <a:t>) </a:t>
            </a:r>
            <a:r>
              <a:rPr lang="es-ES" i="1" dirty="0">
                <a:latin typeface="CMSY10-OV-QMOAKB"/>
              </a:rPr>
              <a:t>≥ </a:t>
            </a:r>
            <a:r>
              <a:rPr lang="es-ES" i="1" dirty="0">
                <a:latin typeface="CMMI10-OV-XUOAKB"/>
              </a:rPr>
              <a:t>pf</a:t>
            </a:r>
            <a:r>
              <a:rPr lang="es-ES" dirty="0">
                <a:latin typeface="xmetr-OV-EKOAKB"/>
              </a:rPr>
              <a:t>(</a:t>
            </a:r>
            <a:r>
              <a:rPr lang="es-ES" i="1" dirty="0">
                <a:latin typeface="CMMI10-OV-XUOAKB"/>
              </a:rPr>
              <a:t>x</a:t>
            </a:r>
            <a:r>
              <a:rPr lang="es-ES" dirty="0">
                <a:latin typeface="xmetr-OV-EKOAKB"/>
              </a:rPr>
              <a:t>) + (1 </a:t>
            </a:r>
            <a:r>
              <a:rPr lang="es-ES" i="1" dirty="0">
                <a:latin typeface="CMSY10-OV-QMOAKB"/>
              </a:rPr>
              <a:t>− </a:t>
            </a:r>
            <a:r>
              <a:rPr lang="es-ES" i="1" dirty="0">
                <a:latin typeface="CMMI10-OV-XUOAKB"/>
              </a:rPr>
              <a:t>p</a:t>
            </a:r>
            <a:r>
              <a:rPr lang="es-ES" dirty="0">
                <a:latin typeface="xmetr-OV-EKOAKB"/>
              </a:rPr>
              <a:t>)</a:t>
            </a:r>
            <a:r>
              <a:rPr lang="es-ES" i="1" dirty="0">
                <a:latin typeface="CMMI10-OV-XUOAKB"/>
              </a:rPr>
              <a:t>f</a:t>
            </a:r>
            <a:r>
              <a:rPr lang="es-ES" dirty="0">
                <a:latin typeface="xmetr-OV-EKOAKB"/>
              </a:rPr>
              <a:t>(</a:t>
            </a:r>
            <a:r>
              <a:rPr lang="es-ES" i="1" dirty="0">
                <a:latin typeface="CMMI10-OV-XUOAKB"/>
              </a:rPr>
              <a:t>y</a:t>
            </a:r>
            <a:r>
              <a:rPr lang="es-ES" dirty="0">
                <a:latin typeface="xmetr-OV-EKOAKB"/>
              </a:rPr>
              <a:t>)</a:t>
            </a:r>
            <a:r>
              <a:rPr lang="es-ES" i="1" dirty="0">
                <a:latin typeface="CMMI10-OV-XUOAKB"/>
              </a:rPr>
              <a:t>.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0" y="1521289"/>
            <a:ext cx="3067050" cy="14954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76" y="342287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Relativity: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3728" y="39330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 || y ) </a:t>
            </a:r>
            <a:r>
              <a:rPr lang="en-US" dirty="0" smtClean="0">
                <a:latin typeface="Calibri"/>
                <a:cs typeface="Calibri"/>
              </a:rPr>
              <a:t>≥ 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995936" y="35637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Conditional entropy: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4058" y="3950874"/>
            <a:ext cx="25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H(x/y) = H(x,y) – H(y)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99592" y="47251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Mutual Entropy: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4" y="5125308"/>
            <a:ext cx="1849368" cy="12961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95936" y="53732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H(x:y) = H(x) – H(x/y)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6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7" grpId="0"/>
      <p:bldP spid="18" grpId="0"/>
      <p:bldP spid="19" grpId="0"/>
      <p:bldP spid="22" grpId="0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Quantum Entropy: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4075">
            <a:off x="6531600" y="733345"/>
            <a:ext cx="2520280" cy="230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700808"/>
            <a:ext cx="230425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Bookman Old Style" pitchFamily="18" charset="0"/>
              </a:rPr>
              <a:t>Density</a:t>
            </a:r>
            <a:r>
              <a:rPr lang="en-US" dirty="0" smtClean="0">
                <a:solidFill>
                  <a:schemeClr val="accent3"/>
                </a:solidFill>
              </a:rPr>
              <a:t> Operators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348880"/>
            <a:ext cx="3168352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  </a:t>
            </a:r>
            <a:r>
              <a:rPr lang="el-GR" sz="2800" dirty="0" smtClean="0">
                <a:solidFill>
                  <a:schemeClr val="accent3"/>
                </a:solidFill>
                <a:latin typeface="Calibri"/>
                <a:cs typeface="Calibri"/>
              </a:rPr>
              <a:t>ρ</a:t>
            </a:r>
            <a:r>
              <a:rPr lang="en-US" sz="2800" dirty="0" smtClean="0">
                <a:solidFill>
                  <a:schemeClr val="accent3"/>
                </a:solidFill>
                <a:latin typeface="Calibri"/>
                <a:cs typeface="Calibri"/>
              </a:rPr>
              <a:t> </a:t>
            </a:r>
            <a:r>
              <a:rPr lang="el-GR" sz="2800" dirty="0" smtClean="0">
                <a:solidFill>
                  <a:schemeClr val="accent3"/>
                </a:solidFill>
                <a:latin typeface="Calibri"/>
                <a:cs typeface="Calibri"/>
              </a:rPr>
              <a:t>≡</a:t>
            </a:r>
            <a:r>
              <a:rPr lang="en-US" sz="2800" dirty="0">
                <a:solidFill>
                  <a:schemeClr val="accent3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schemeClr val="accent3"/>
                </a:solidFill>
                <a:latin typeface="Calibri"/>
                <a:cs typeface="Calibri"/>
              </a:rPr>
              <a:t>∑ pi |</a:t>
            </a:r>
            <a:r>
              <a:rPr lang="el-GR" sz="2800" dirty="0" smtClean="0">
                <a:solidFill>
                  <a:schemeClr val="accent3"/>
                </a:solidFill>
                <a:latin typeface="Calibri"/>
                <a:cs typeface="Calibri"/>
              </a:rPr>
              <a:t>ψ</a:t>
            </a:r>
            <a:r>
              <a:rPr lang="en-US" sz="2800" dirty="0" smtClean="0">
                <a:solidFill>
                  <a:schemeClr val="accent3"/>
                </a:solidFill>
                <a:latin typeface="Calibri"/>
                <a:cs typeface="Calibri"/>
              </a:rPr>
              <a:t>i˃ &lt;</a:t>
            </a:r>
            <a:r>
              <a:rPr lang="el-GR" sz="2800" dirty="0" smtClean="0">
                <a:solidFill>
                  <a:schemeClr val="accent3"/>
                </a:solidFill>
                <a:latin typeface="Calibri"/>
                <a:cs typeface="Calibri"/>
              </a:rPr>
              <a:t>ψ</a:t>
            </a:r>
            <a:r>
              <a:rPr lang="en-US" sz="2800" dirty="0" smtClean="0">
                <a:solidFill>
                  <a:schemeClr val="accent3"/>
                </a:solidFill>
                <a:latin typeface="Calibri"/>
                <a:cs typeface="Calibri"/>
              </a:rPr>
              <a:t>i|</a:t>
            </a:r>
            <a:endParaRPr lang="en-IN" sz="2800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3284984"/>
            <a:ext cx="252028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Pure state</a:t>
            </a:r>
          </a:p>
          <a:p>
            <a:r>
              <a:rPr lang="en-US" sz="1600" dirty="0" smtClean="0"/>
              <a:t>Mixed state – Ensemble</a:t>
            </a:r>
          </a:p>
          <a:p>
            <a:r>
              <a:rPr lang="en-US" sz="1600" dirty="0" smtClean="0"/>
              <a:t>Trace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755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7744" y="84948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S(</a:t>
            </a:r>
            <a:r>
              <a:rPr lang="el-GR" sz="2400" dirty="0"/>
              <a:t>ρ</a:t>
            </a:r>
            <a:r>
              <a:rPr lang="en-US" sz="2400" dirty="0"/>
              <a:t>) = -tr(</a:t>
            </a:r>
            <a:r>
              <a:rPr lang="el-GR" sz="2400" dirty="0"/>
              <a:t>ρ</a:t>
            </a:r>
            <a:r>
              <a:rPr lang="en-US" sz="2400" dirty="0"/>
              <a:t> log </a:t>
            </a:r>
            <a:r>
              <a:rPr lang="el-GR" sz="2400" dirty="0"/>
              <a:t>ρ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S(</a:t>
            </a:r>
            <a:r>
              <a:rPr lang="el-GR" sz="2400" dirty="0" smtClean="0">
                <a:latin typeface="Calibri"/>
                <a:cs typeface="Calibri"/>
              </a:rPr>
              <a:t>ρ</a:t>
            </a:r>
            <a:r>
              <a:rPr lang="en-US" sz="2400" dirty="0" smtClean="0">
                <a:latin typeface="Calibri"/>
                <a:cs typeface="Calibri"/>
              </a:rPr>
              <a:t>) = -∑ </a:t>
            </a:r>
            <a:r>
              <a:rPr lang="el-GR" sz="2400" dirty="0" smtClean="0">
                <a:latin typeface="Calibri"/>
                <a:cs typeface="Calibri"/>
              </a:rPr>
              <a:t>λ</a:t>
            </a:r>
            <a:r>
              <a:rPr lang="en-US" sz="2400" dirty="0" smtClean="0">
                <a:latin typeface="Calibri"/>
                <a:cs typeface="Calibri"/>
              </a:rPr>
              <a:t> log </a:t>
            </a:r>
            <a:r>
              <a:rPr lang="el-GR" sz="2400" dirty="0" smtClean="0">
                <a:latin typeface="Calibri"/>
                <a:cs typeface="Calibri"/>
              </a:rPr>
              <a:t>λ</a:t>
            </a:r>
            <a:endParaRPr lang="en-US" sz="2400" dirty="0" smtClean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339752" y="3789040"/>
            <a:ext cx="1800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S(B/A) &lt;  </a:t>
            </a:r>
            <a:r>
              <a:rPr lang="en-US" sz="2800" dirty="0" smtClean="0"/>
              <a:t>0 </a:t>
            </a:r>
            <a:r>
              <a:rPr lang="en-US" dirty="0" smtClean="0"/>
              <a:t>?</a:t>
            </a:r>
          </a:p>
          <a:p>
            <a:r>
              <a:rPr lang="en-US" dirty="0" smtClean="0"/>
              <a:t>Purification?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27089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Entropy</a:t>
            </a:r>
          </a:p>
          <a:p>
            <a:r>
              <a:rPr lang="en-US" dirty="0" smtClean="0"/>
              <a:t>Mutual Entropy</a:t>
            </a:r>
          </a:p>
        </p:txBody>
      </p:sp>
    </p:spTree>
    <p:extLst>
      <p:ext uri="{BB962C8B-B14F-4D97-AF65-F5344CB8AC3E}">
        <p14:creationId xmlns:p14="http://schemas.microsoft.com/office/powerpoint/2010/main" val="4432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106799"/>
            <a:ext cx="34563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Schmidt Decomposition!!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206084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Sub-Additive: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 Triangle Law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Concavity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541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2070</TotalTime>
  <Words>150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Quantum Information And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Information And Computing</dc:title>
  <dc:creator>Jashwanth</dc:creator>
  <cp:lastModifiedBy>Jashwanth</cp:lastModifiedBy>
  <cp:revision>57</cp:revision>
  <dcterms:created xsi:type="dcterms:W3CDTF">2012-11-07T06:52:28Z</dcterms:created>
  <dcterms:modified xsi:type="dcterms:W3CDTF">2012-11-09T18:23:24Z</dcterms:modified>
</cp:coreProperties>
</file>